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3.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0.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1.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0" r:id="rId12"/>
    <p:sldMasterId id="2147484093" r:id="rId13"/>
    <p:sldMasterId id="2147484123" r:id="rId14"/>
    <p:sldMasterId id="2147484143" r:id="rId15"/>
    <p:sldMasterId id="2147484163" r:id="rId16"/>
    <p:sldMasterId id="2147484176" r:id="rId17"/>
    <p:sldMasterId id="2147484195" r:id="rId18"/>
    <p:sldMasterId id="2147484215" r:id="rId19"/>
    <p:sldMasterId id="2147484251" r:id="rId20"/>
    <p:sldMasterId id="2147484270" r:id="rId21"/>
    <p:sldMasterId id="2147484289" r:id="rId22"/>
  </p:sldMasterIdLst>
  <p:notesMasterIdLst>
    <p:notesMasterId r:id="rId51"/>
  </p:notesMasterIdLst>
  <p:handoutMasterIdLst>
    <p:handoutMasterId r:id="rId52"/>
  </p:handoutMasterIdLst>
  <p:sldIdLst>
    <p:sldId id="558" r:id="rId23"/>
    <p:sldId id="559" r:id="rId24"/>
    <p:sldId id="561" r:id="rId25"/>
    <p:sldId id="562" r:id="rId26"/>
    <p:sldId id="585" r:id="rId27"/>
    <p:sldId id="564" r:id="rId28"/>
    <p:sldId id="565" r:id="rId29"/>
    <p:sldId id="566" r:id="rId30"/>
    <p:sldId id="567" r:id="rId31"/>
    <p:sldId id="568" r:id="rId32"/>
    <p:sldId id="569" r:id="rId33"/>
    <p:sldId id="570" r:id="rId34"/>
    <p:sldId id="571" r:id="rId35"/>
    <p:sldId id="572" r:id="rId36"/>
    <p:sldId id="573" r:id="rId37"/>
    <p:sldId id="574" r:id="rId38"/>
    <p:sldId id="575" r:id="rId39"/>
    <p:sldId id="587" r:id="rId40"/>
    <p:sldId id="588" r:id="rId41"/>
    <p:sldId id="576" r:id="rId42"/>
    <p:sldId id="577" r:id="rId43"/>
    <p:sldId id="584" r:id="rId44"/>
    <p:sldId id="579" r:id="rId45"/>
    <p:sldId id="580" r:id="rId46"/>
    <p:sldId id="586" r:id="rId47"/>
    <p:sldId id="582" r:id="rId48"/>
    <p:sldId id="583" r:id="rId49"/>
    <p:sldId id="560" r:id="rId50"/>
  </p:sldIdLst>
  <p:sldSz cx="12188825" cy="6858000"/>
  <p:notesSz cx="6858000" cy="9144000"/>
  <p:defaultText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61"/>
            <p14:sldId id="562"/>
            <p14:sldId id="585"/>
            <p14:sldId id="564"/>
            <p14:sldId id="565"/>
            <p14:sldId id="566"/>
            <p14:sldId id="567"/>
            <p14:sldId id="568"/>
            <p14:sldId id="569"/>
            <p14:sldId id="570"/>
            <p14:sldId id="571"/>
            <p14:sldId id="572"/>
            <p14:sldId id="573"/>
            <p14:sldId id="574"/>
            <p14:sldId id="575"/>
            <p14:sldId id="587"/>
            <p14:sldId id="588"/>
            <p14:sldId id="576"/>
            <p14:sldId id="577"/>
            <p14:sldId id="584"/>
            <p14:sldId id="579"/>
            <p14:sldId id="580"/>
            <p14:sldId id="586"/>
            <p14:sldId id="582"/>
            <p14:sldId id="583"/>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1/3/2013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1/3/2013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3929"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880" indent="-105779"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7914"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615" indent="-146768"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4842"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4821" algn="l" defTabSz="913929" rtl="0" eaLnBrk="1" latinLnBrk="0" hangingPunct="1">
      <a:defRPr sz="1200" kern="1200">
        <a:solidFill>
          <a:schemeClr val="tx1"/>
        </a:solidFill>
        <a:latin typeface="+mn-lt"/>
        <a:ea typeface="+mn-ea"/>
        <a:cs typeface="+mn-cs"/>
      </a:defRPr>
    </a:lvl6pPr>
    <a:lvl7pPr marL="2741787" algn="l" defTabSz="913929" rtl="0" eaLnBrk="1" latinLnBrk="0" hangingPunct="1">
      <a:defRPr sz="1200" kern="1200">
        <a:solidFill>
          <a:schemeClr val="tx1"/>
        </a:solidFill>
        <a:latin typeface="+mn-lt"/>
        <a:ea typeface="+mn-ea"/>
        <a:cs typeface="+mn-cs"/>
      </a:defRPr>
    </a:lvl7pPr>
    <a:lvl8pPr marL="3198750" algn="l" defTabSz="913929" rtl="0" eaLnBrk="1" latinLnBrk="0" hangingPunct="1">
      <a:defRPr sz="1200" kern="1200">
        <a:solidFill>
          <a:schemeClr val="tx1"/>
        </a:solidFill>
        <a:latin typeface="+mn-lt"/>
        <a:ea typeface="+mn-ea"/>
        <a:cs typeface="+mn-cs"/>
      </a:defRPr>
    </a:lvl8pPr>
    <a:lvl9pPr marL="3655714" algn="l" defTabSz="91392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r>
              <a:rPr lang="en-US" sz="900" b="1" kern="1200" dirty="0" smtClean="0">
                <a:solidFill>
                  <a:schemeClr val="tx1"/>
                </a:solidFill>
                <a:effectLst/>
                <a:latin typeface="Segoe UI" pitchFamily="34" charset="0"/>
                <a:ea typeface="+mn-ea"/>
                <a:cs typeface="+mn-cs"/>
              </a:rPr>
              <a:t>:</a:t>
            </a: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1/3/2013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1/3/2013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6.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4.xml"/><Relationship Id="rId4" Type="http://schemas.openxmlformats.org/officeDocument/2006/relationships/image" Target="../media/image28.e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9.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9.xml"/><Relationship Id="rId4" Type="http://schemas.openxmlformats.org/officeDocument/2006/relationships/image" Target="../media/image43.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5" y="1618442"/>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7"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5" name="Group 14"/>
          <p:cNvGrpSpPr/>
          <p:nvPr userDrawn="1"/>
        </p:nvGrpSpPr>
        <p:grpSpPr>
          <a:xfrm>
            <a:off x="9895289"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8" name="Group 17"/>
          <p:cNvGrpSpPr/>
          <p:nvPr userDrawn="1"/>
        </p:nvGrpSpPr>
        <p:grpSpPr>
          <a:xfrm>
            <a:off x="9059519" y="1813784"/>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2" y="4612347"/>
            <a:ext cx="5454333" cy="1543549"/>
          </a:xfrm>
        </p:spPr>
        <p:txBody>
          <a:bodyPr/>
          <a:lstStyle>
            <a:lvl1pPr marL="0" indent="0">
              <a:buFont typeface="Arial" pitchFamily="34" charset="0"/>
              <a:buNone/>
              <a:defRPr sz="3200">
                <a:solidFill>
                  <a:schemeClr val="bg1">
                    <a:alpha val="98000"/>
                  </a:schemeClr>
                </a:solidFill>
                <a:latin typeface="+mj-lt"/>
              </a:defRPr>
            </a:lvl1pPr>
            <a:lvl2pPr marL="613233" indent="0">
              <a:buFont typeface="Arial" pitchFamily="34" charset="0"/>
              <a:buNone/>
              <a:defRPr/>
            </a:lvl2pPr>
            <a:lvl3pPr marL="1139757" indent="0">
              <a:buFont typeface="Arial" pitchFamily="34" charset="0"/>
              <a:buNone/>
              <a:defRPr/>
            </a:lvl3pPr>
            <a:lvl4pPr marL="1676866" indent="0">
              <a:buFont typeface="Arial" pitchFamily="34" charset="0"/>
              <a:buNone/>
              <a:defRPr/>
            </a:lvl4pPr>
            <a:lvl5pPr marL="2137845"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866" indent="-537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845" indent="-460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138" indent="-4482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17"/>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733" indent="-45674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741" indent="-456741">
              <a:spcBef>
                <a:spcPts val="0"/>
              </a:spcBef>
              <a:spcAft>
                <a:spcPts val="533"/>
              </a:spcAft>
              <a:buFont typeface="Arial" pitchFamily="34" charset="0"/>
              <a:buChar char="•"/>
              <a:defRPr/>
            </a:lvl5pPr>
            <a:lvl6pPr marL="1376595" indent="-456741">
              <a:buFont typeface="Arial" pitchFamily="34" charset="0"/>
              <a:buChar char="•"/>
              <a:defRPr sz="3200">
                <a:gradFill>
                  <a:gsLst>
                    <a:gs pos="0">
                      <a:srgbClr val="595959"/>
                    </a:gs>
                    <a:gs pos="86000">
                      <a:srgbClr val="595959"/>
                    </a:gs>
                  </a:gsLst>
                  <a:lin ang="5400000" scaled="0"/>
                </a:gradFill>
              </a:defRPr>
            </a:lvl6pPr>
            <a:lvl7pPr marL="1672636" indent="-300276">
              <a:defRPr>
                <a:gradFill>
                  <a:gsLst>
                    <a:gs pos="0">
                      <a:srgbClr val="595959"/>
                    </a:gs>
                    <a:gs pos="86000">
                      <a:srgbClr val="595959"/>
                    </a:gs>
                  </a:gsLst>
                  <a:lin ang="5400000" scaled="0"/>
                </a:gradFill>
              </a:defRPr>
            </a:lvl7pPr>
            <a:lvl8pPr marL="1981367" indent="-308736">
              <a:defRPr>
                <a:gradFill>
                  <a:gsLst>
                    <a:gs pos="0">
                      <a:srgbClr val="595959"/>
                    </a:gs>
                    <a:gs pos="86000">
                      <a:srgbClr val="595959"/>
                    </a:gs>
                  </a:gsLst>
                  <a:lin ang="5400000" scaled="0"/>
                </a:gradFill>
              </a:defRPr>
            </a:lvl8pPr>
          </a:lstStyle>
          <a:p>
            <a:pPr marL="460973" lvl="0" indent="-460973" algn="l" defTabSz="1217953" rtl="0" eaLnBrk="1" latinLnBrk="0" hangingPunct="1">
              <a:lnSpc>
                <a:spcPct val="90000"/>
              </a:lnSpc>
              <a:spcBef>
                <a:spcPct val="20000"/>
              </a:spcBef>
              <a:buSzPct val="90000"/>
              <a:buFont typeface="Arial" pitchFamily="34" charset="0"/>
              <a:buChar char="•"/>
            </a:pPr>
            <a:r>
              <a:rPr lang="en-US" smtClean="0"/>
              <a:t>Click to edit Master text styles</a:t>
            </a:r>
          </a:p>
          <a:p>
            <a:pPr marL="460973" lvl="1" indent="-460973" algn="l" defTabSz="1217953" rtl="0" eaLnBrk="1" latinLnBrk="0" hangingPunct="1">
              <a:lnSpc>
                <a:spcPct val="90000"/>
              </a:lnSpc>
              <a:spcBef>
                <a:spcPct val="20000"/>
              </a:spcBef>
              <a:buSzPct val="90000"/>
              <a:buFont typeface="Arial" pitchFamily="34" charset="0"/>
              <a:buChar char="•"/>
            </a:pPr>
            <a:r>
              <a:rPr lang="en-US" smtClean="0"/>
              <a:t>Second level</a:t>
            </a:r>
          </a:p>
          <a:p>
            <a:pPr marL="460973" lvl="2" indent="-460973" algn="l" defTabSz="1217953" rtl="0" eaLnBrk="1" latinLnBrk="0" hangingPunct="1">
              <a:lnSpc>
                <a:spcPct val="90000"/>
              </a:lnSpc>
              <a:spcBef>
                <a:spcPct val="20000"/>
              </a:spcBef>
              <a:buSzPct val="90000"/>
              <a:buFont typeface="Arial" pitchFamily="34" charset="0"/>
              <a:buChar char="•"/>
            </a:pPr>
            <a:r>
              <a:rPr lang="en-US" smtClean="0"/>
              <a:t>Third level</a:t>
            </a:r>
          </a:p>
          <a:p>
            <a:pPr marL="460973" lvl="3" indent="-460973" algn="l" defTabSz="1217953" rtl="0" eaLnBrk="1" latinLnBrk="0" hangingPunct="1">
              <a:lnSpc>
                <a:spcPct val="90000"/>
              </a:lnSpc>
              <a:spcBef>
                <a:spcPct val="20000"/>
              </a:spcBef>
              <a:buSzPct val="90000"/>
              <a:buFont typeface="Arial" pitchFamily="34" charset="0"/>
              <a:buChar char="•"/>
            </a:pPr>
            <a:r>
              <a:rPr lang="en-US" smtClean="0"/>
              <a:t>Fourth level</a:t>
            </a:r>
          </a:p>
          <a:p>
            <a:pPr marL="460973" lvl="4" indent="-460973" algn="l" defTabSz="12179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7"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3"/>
            <a:ext cx="5486400" cy="3302863"/>
          </a:xfrm>
        </p:spPr>
        <p:txBody>
          <a:bodyPr/>
          <a:lstStyle>
            <a:lvl1pPr marL="454631" indent="-454631">
              <a:lnSpc>
                <a:spcPct val="90000"/>
              </a:lnSpc>
              <a:buSzPct val="80000"/>
              <a:buFont typeface="Arial" pitchFamily="34" charset="0"/>
              <a:buChar char="•"/>
              <a:defRPr sz="4300"/>
            </a:lvl1pPr>
            <a:lvl2pPr marL="835263" indent="-380624">
              <a:lnSpc>
                <a:spcPct val="90000"/>
              </a:lnSpc>
              <a:buSzPct val="80000"/>
              <a:buFont typeface="Arial" pitchFamily="34" charset="0"/>
              <a:buChar char="•"/>
              <a:defRPr sz="3700"/>
            </a:lvl2pPr>
            <a:lvl3pPr marL="1218002" indent="-382740">
              <a:lnSpc>
                <a:spcPct val="90000"/>
              </a:lnSpc>
              <a:buSzPct val="80000"/>
              <a:buFont typeface="Arial" pitchFamily="34" charset="0"/>
              <a:buChar char="•"/>
              <a:defRPr sz="3200"/>
            </a:lvl3pPr>
            <a:lvl4pPr marL="2281630" indent="-300276">
              <a:lnSpc>
                <a:spcPct val="90000"/>
              </a:lnSpc>
              <a:buSzPct val="80000"/>
              <a:buFont typeface="Arial" pitchFamily="34" charset="0"/>
              <a:buChar char="•"/>
              <a:defRPr sz="2700"/>
            </a:lvl4pPr>
            <a:lvl5pPr marL="2590370" indent="-30873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3302863"/>
          </a:xfrm>
        </p:spPr>
        <p:txBody>
          <a:bodyPr/>
          <a:lstStyle>
            <a:lvl1pPr marL="609002" indent="-60900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640" indent="-60900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009" indent="-4567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116" indent="-45674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388" indent="-45674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631" lvl="0" indent="-454631" algn="l" defTabSz="1217953" rtl="0" eaLnBrk="1" latinLnBrk="0" hangingPunct="1">
              <a:lnSpc>
                <a:spcPct val="90000"/>
              </a:lnSpc>
              <a:spcBef>
                <a:spcPct val="20000"/>
              </a:spcBef>
              <a:buSzPct val="80000"/>
              <a:buFont typeface="Arial" pitchFamily="34" charset="0"/>
              <a:buChar char="•"/>
            </a:pPr>
            <a:r>
              <a:rPr lang="en-US" smtClean="0"/>
              <a:t>Click to edit Master text styles</a:t>
            </a:r>
          </a:p>
          <a:p>
            <a:pPr marL="454631" lvl="1" indent="-454631" algn="l" defTabSz="1217953" rtl="0" eaLnBrk="1" latinLnBrk="0" hangingPunct="1">
              <a:lnSpc>
                <a:spcPct val="90000"/>
              </a:lnSpc>
              <a:spcBef>
                <a:spcPct val="20000"/>
              </a:spcBef>
              <a:buSzPct val="80000"/>
              <a:buFont typeface="Arial" pitchFamily="34" charset="0"/>
              <a:buChar char="•"/>
            </a:pPr>
            <a:r>
              <a:rPr lang="en-US" smtClean="0"/>
              <a:t>Second level</a:t>
            </a:r>
          </a:p>
          <a:p>
            <a:pPr marL="454631" lvl="2" indent="-454631" algn="l" defTabSz="1217953" rtl="0" eaLnBrk="1" latinLnBrk="0" hangingPunct="1">
              <a:lnSpc>
                <a:spcPct val="90000"/>
              </a:lnSpc>
              <a:spcBef>
                <a:spcPct val="20000"/>
              </a:spcBef>
              <a:buSzPct val="80000"/>
              <a:buFont typeface="Arial" pitchFamily="34" charset="0"/>
              <a:buChar char="•"/>
            </a:pPr>
            <a:r>
              <a:rPr lang="en-US" smtClean="0"/>
              <a:t>Third level</a:t>
            </a:r>
          </a:p>
          <a:p>
            <a:pPr marL="454631" lvl="3" indent="-454631" algn="l" defTabSz="1217953" rtl="0" eaLnBrk="1" latinLnBrk="0" hangingPunct="1">
              <a:lnSpc>
                <a:spcPct val="90000"/>
              </a:lnSpc>
              <a:spcBef>
                <a:spcPct val="20000"/>
              </a:spcBef>
              <a:buSzPct val="80000"/>
              <a:buFont typeface="Arial" pitchFamily="34" charset="0"/>
              <a:buChar char="•"/>
            </a:pPr>
            <a:r>
              <a:rPr lang="en-US" smtClean="0"/>
              <a:t>Fourth level</a:t>
            </a:r>
          </a:p>
          <a:p>
            <a:pPr marL="454631" lvl="4" indent="-454631" algn="l" defTabSz="12179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3" y="2266801"/>
            <a:ext cx="5484971" cy="3110595"/>
          </a:xfrm>
        </p:spPr>
        <p:txBody>
          <a:bodyPr/>
          <a:lstStyle>
            <a:lvl1pPr marL="537103" indent="-537103">
              <a:buSzPct val="80000"/>
              <a:buFont typeface="Arial" pitchFamily="34" charset="0"/>
              <a:buChar char="•"/>
              <a:defRPr sz="3700"/>
            </a:lvl1pPr>
            <a:lvl2pPr marL="991742" indent="-429262">
              <a:buSzPct val="80000"/>
              <a:buFont typeface="Arial" pitchFamily="34" charset="0"/>
              <a:buChar char="•"/>
              <a:defRPr sz="3700"/>
            </a:lvl2pPr>
            <a:lvl3pPr marL="1368135" indent="-376393" defTabSz="1372366">
              <a:buSzPct val="80000"/>
              <a:buFont typeface="Arial" pitchFamily="34" charset="0"/>
              <a:buChar char="•"/>
              <a:defRPr sz="3200"/>
            </a:lvl3pPr>
            <a:lvl4pPr marL="1755105" indent="-382740">
              <a:buSzPct val="80000"/>
              <a:buFont typeface="Arial" pitchFamily="34" charset="0"/>
              <a:buChar char="•"/>
              <a:defRPr sz="2700"/>
            </a:lvl4pPr>
            <a:lvl5pPr marL="2053260" indent="-298160">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1"/>
            <a:ext cx="5486400" cy="3110595"/>
          </a:xfrm>
        </p:spPr>
        <p:txBody>
          <a:bodyPr/>
          <a:lstStyle>
            <a:lvl1pPr marL="394711" indent="-39471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002" indent="-60900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232" indent="-45674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120" indent="-45674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496" indent="-45674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120" indent="-456741">
              <a:defRPr sz="2100"/>
            </a:lvl6pPr>
            <a:lvl7pPr marL="2135729" indent="-380624">
              <a:defRPr sz="2100"/>
            </a:lvl7pPr>
            <a:lvl8pPr>
              <a:defRPr sz="2100"/>
            </a:lvl8pPr>
            <a:lvl9pPr>
              <a:defRPr sz="2100"/>
            </a:lvl9pPr>
          </a:lstStyle>
          <a:p>
            <a:pPr marL="537103" lvl="0" indent="-537103" algn="l" defTabSz="1217953" rtl="0" eaLnBrk="1" latinLnBrk="0" hangingPunct="1">
              <a:lnSpc>
                <a:spcPct val="90000"/>
              </a:lnSpc>
              <a:spcBef>
                <a:spcPct val="20000"/>
              </a:spcBef>
              <a:buSzPct val="80000"/>
            </a:pPr>
            <a:r>
              <a:rPr lang="en-US" smtClean="0"/>
              <a:t>Click to edit Master text styles</a:t>
            </a:r>
          </a:p>
          <a:p>
            <a:pPr marL="537103" lvl="1" indent="-537103" algn="l" defTabSz="1217953" rtl="0" eaLnBrk="1" latinLnBrk="0" hangingPunct="1">
              <a:lnSpc>
                <a:spcPct val="90000"/>
              </a:lnSpc>
              <a:spcBef>
                <a:spcPct val="20000"/>
              </a:spcBef>
              <a:buSzPct val="80000"/>
            </a:pPr>
            <a:r>
              <a:rPr lang="en-US" smtClean="0"/>
              <a:t>Second level</a:t>
            </a:r>
          </a:p>
          <a:p>
            <a:pPr marL="537103" lvl="2" indent="-537103" algn="l" defTabSz="1217953" rtl="0" eaLnBrk="1" latinLnBrk="0" hangingPunct="1">
              <a:lnSpc>
                <a:spcPct val="90000"/>
              </a:lnSpc>
              <a:spcBef>
                <a:spcPct val="20000"/>
              </a:spcBef>
              <a:buSzPct val="80000"/>
            </a:pPr>
            <a:r>
              <a:rPr lang="en-US" smtClean="0"/>
              <a:t>Third level</a:t>
            </a:r>
          </a:p>
          <a:p>
            <a:pPr marL="537103" lvl="3" indent="-537103" algn="l" defTabSz="1217953" rtl="0" eaLnBrk="1" latinLnBrk="0" hangingPunct="1">
              <a:lnSpc>
                <a:spcPct val="90000"/>
              </a:lnSpc>
              <a:spcBef>
                <a:spcPct val="20000"/>
              </a:spcBef>
              <a:buSzPct val="80000"/>
            </a:pPr>
            <a:r>
              <a:rPr lang="en-US" smtClean="0"/>
              <a:t>Fourth level</a:t>
            </a:r>
          </a:p>
          <a:p>
            <a:pPr marL="537103" lvl="4" indent="-537103" algn="l" defTabSz="121795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8"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4"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3"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49" tIns="60876" rIns="121749" bIns="60876" numCol="1" spcCol="0" rtlCol="0" anchor="ctr" anchorCtr="0" compatLnSpc="1">
            <a:prstTxWarp prst="textNoShape">
              <a:avLst/>
            </a:prstTxWarp>
          </a:bodyPr>
          <a:lstStyle/>
          <a:p>
            <a:pPr algn="ctr" defTabSz="121718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1"/>
            <a:ext cx="6945312" cy="2468368"/>
          </a:xfrm>
        </p:spPr>
        <p:txBody>
          <a:bodyPr lIns="243601" tIns="243601" anchor="ctr" anchorCtr="0"/>
          <a:lstStyle>
            <a:lvl1pPr marL="765479" indent="-761249">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953" rtl="0" eaLnBrk="1" latinLnBrk="0" hangingPunct="1">
              <a:lnSpc>
                <a:spcPct val="90000"/>
              </a:lnSpc>
              <a:spcBef>
                <a:spcPts val="0"/>
              </a:spcBef>
              <a:spcAft>
                <a:spcPts val="1200"/>
              </a:spcAft>
              <a:buSzPct val="80000"/>
            </a:pPr>
            <a:r>
              <a:rPr lang="en-US" smtClean="0"/>
              <a:t>Click to edit Master text styles</a:t>
            </a:r>
          </a:p>
          <a:p>
            <a:pPr marL="4233" lvl="1" indent="0" algn="l" defTabSz="1217953"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38" tIns="54813" rIns="109638" bIns="54813" numCol="1" anchor="t" anchorCtr="0" compatLnSpc="1">
            <a:prstTxWarp prst="textNoShape">
              <a:avLst/>
            </a:prstTxWarp>
          </a:bodyPr>
          <a:lstStyle/>
          <a:p>
            <a:pPr defTabSz="1623716"/>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97" tIns="60899" rIns="121797" bIns="60899" numCol="1" anchor="t" anchorCtr="0" compatLnSpc="1">
            <a:prstTxWarp prst="textNoShape">
              <a:avLst/>
            </a:prstTxWarp>
          </a:bodyPr>
          <a:lstStyle/>
          <a:p>
            <a:pPr defTabSz="1218002"/>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38" tIns="54813" rIns="109638" bIns="54813" numCol="1" anchor="t" anchorCtr="0" compatLnSpc="1">
            <a:prstTxWarp prst="textNoShape">
              <a:avLst/>
            </a:prstTxWarp>
          </a:bodyPr>
          <a:lstStyle/>
          <a:p>
            <a:pPr defTabSz="1218002"/>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7"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6"/>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6"/>
            <a:ext cx="11173090" cy="677001"/>
          </a:xfrm>
          <a:prstGeom prst="rect">
            <a:avLst/>
          </a:prstGeom>
          <a:noFill/>
          <a:ln w="12700">
            <a:noFill/>
            <a:miter lim="800000"/>
            <a:headEnd type="none" w="sm" len="sm"/>
            <a:tailEnd type="none" w="sm" len="sm"/>
          </a:ln>
          <a:effectLst/>
        </p:spPr>
        <p:txBody>
          <a:bodyPr vert="horz" wrap="square" lIns="121777" tIns="60889" rIns="121777" bIns="60889" numCol="1" anchor="t" anchorCtr="0" compatLnSpc="1">
            <a:prstTxWarp prst="textNoShape">
              <a:avLst/>
            </a:prstTxWarp>
            <a:spAutoFit/>
          </a:bodyPr>
          <a:lstStyle/>
          <a:p>
            <a:pPr algn="ctr" defTabSz="1217601"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601"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5"/>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4"/>
            <a:ext cx="12188826" cy="619125"/>
          </a:xfrm>
          <a:solidFill>
            <a:srgbClr val="FFFF99"/>
          </a:solidFill>
        </p:spPr>
        <p:txBody>
          <a:bodyPr wrap="square" lIns="202995" tIns="101499" rIns="202995" bIns="10149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1"/>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4"/>
            <a:ext cx="2844059" cy="365125"/>
          </a:xfrm>
          <a:prstGeom prst="rect">
            <a:avLst/>
          </a:prstGeom>
        </p:spPr>
        <p:txBody>
          <a:bodyPr lIns="121803" tIns="60901" rIns="121803" bIns="60901"/>
          <a:lstStyle>
            <a:lvl1pPr algn="ctr">
              <a:defRPr b="0" i="0">
                <a:solidFill>
                  <a:schemeClr val="tx1">
                    <a:lumMod val="95000"/>
                    <a:lumOff val="5000"/>
                  </a:schemeClr>
                </a:solidFill>
                <a:latin typeface="Segoe"/>
                <a:cs typeface="Segoe"/>
              </a:defRPr>
            </a:lvl1pPr>
          </a:lstStyle>
          <a:p>
            <a:pPr defTabSz="1218002"/>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1"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7" y="6375405"/>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9"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74" indent="0">
              <a:buFont typeface="Arial" pitchFamily="34" charset="0"/>
              <a:buNone/>
              <a:defRPr/>
            </a:lvl2pPr>
            <a:lvl3pPr marL="855292" indent="0">
              <a:buFont typeface="Arial" pitchFamily="34" charset="0"/>
              <a:buNone/>
              <a:defRPr/>
            </a:lvl3pPr>
            <a:lvl4pPr marL="1258344" indent="0">
              <a:buFont typeface="Arial" pitchFamily="34" charset="0"/>
              <a:buNone/>
              <a:defRPr/>
            </a:lvl4pPr>
            <a:lvl5pPr marL="160426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344" indent="-4030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67" indent="-3459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72" indent="-336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76" indent="-34275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50" indent="-342750">
              <a:spcBef>
                <a:spcPts val="0"/>
              </a:spcBef>
              <a:spcAft>
                <a:spcPts val="400"/>
              </a:spcAft>
              <a:buFont typeface="Arial" pitchFamily="34" charset="0"/>
              <a:buChar char="•"/>
              <a:defRPr/>
            </a:lvl5pPr>
            <a:lvl6pPr marL="1033015" indent="-342750">
              <a:buFont typeface="Arial" pitchFamily="34" charset="0"/>
              <a:buChar char="•"/>
              <a:defRPr sz="2400">
                <a:gradFill>
                  <a:gsLst>
                    <a:gs pos="0">
                      <a:srgbClr val="595959"/>
                    </a:gs>
                    <a:gs pos="86000">
                      <a:srgbClr val="595959"/>
                    </a:gs>
                  </a:gsLst>
                  <a:lin ang="5400000" scaled="0"/>
                </a:gradFill>
              </a:defRPr>
            </a:lvl6pPr>
            <a:lvl7pPr marL="1255168" indent="-225327">
              <a:defRPr>
                <a:gradFill>
                  <a:gsLst>
                    <a:gs pos="0">
                      <a:srgbClr val="595959"/>
                    </a:gs>
                    <a:gs pos="86000">
                      <a:srgbClr val="595959"/>
                    </a:gs>
                  </a:gsLst>
                  <a:lin ang="5400000" scaled="0"/>
                </a:gradFill>
              </a:defRPr>
            </a:lvl7pPr>
            <a:lvl8pPr marL="1486842" indent="-231674">
              <a:defRPr>
                <a:gradFill>
                  <a:gsLst>
                    <a:gs pos="0">
                      <a:srgbClr val="595959"/>
                    </a:gs>
                    <a:gs pos="86000">
                      <a:srgbClr val="595959"/>
                    </a:gs>
                  </a:gsLst>
                  <a:lin ang="5400000" scaled="0"/>
                </a:gradFill>
              </a:defRPr>
            </a:lvl8pPr>
          </a:lstStyle>
          <a:p>
            <a:pPr marL="345925" lvl="0" indent="-345925" algn="l" defTabSz="913966" rtl="0" eaLnBrk="1" latinLnBrk="0" hangingPunct="1">
              <a:lnSpc>
                <a:spcPct val="90000"/>
              </a:lnSpc>
              <a:spcBef>
                <a:spcPct val="20000"/>
              </a:spcBef>
              <a:buSzPct val="90000"/>
              <a:buFont typeface="Arial" pitchFamily="34" charset="0"/>
              <a:buChar char="•"/>
            </a:pPr>
            <a:r>
              <a:rPr lang="en-US" smtClean="0"/>
              <a:t>Click to edit Master text styles</a:t>
            </a:r>
          </a:p>
          <a:p>
            <a:pPr marL="345925" lvl="1" indent="-345925" algn="l" defTabSz="913966" rtl="0" eaLnBrk="1" latinLnBrk="0" hangingPunct="1">
              <a:lnSpc>
                <a:spcPct val="90000"/>
              </a:lnSpc>
              <a:spcBef>
                <a:spcPct val="20000"/>
              </a:spcBef>
              <a:buSzPct val="90000"/>
              <a:buFont typeface="Arial" pitchFamily="34" charset="0"/>
              <a:buChar char="•"/>
            </a:pPr>
            <a:r>
              <a:rPr lang="en-US" smtClean="0"/>
              <a:t>Second level</a:t>
            </a:r>
          </a:p>
          <a:p>
            <a:pPr marL="345925" lvl="2" indent="-345925" algn="l" defTabSz="913966" rtl="0" eaLnBrk="1" latinLnBrk="0" hangingPunct="1">
              <a:lnSpc>
                <a:spcPct val="90000"/>
              </a:lnSpc>
              <a:spcBef>
                <a:spcPct val="20000"/>
              </a:spcBef>
              <a:buSzPct val="90000"/>
              <a:buFont typeface="Arial" pitchFamily="34" charset="0"/>
              <a:buChar char="•"/>
            </a:pPr>
            <a:r>
              <a:rPr lang="en-US" smtClean="0"/>
              <a:t>Third level</a:t>
            </a:r>
          </a:p>
          <a:p>
            <a:pPr marL="345925" lvl="3" indent="-345925" algn="l" defTabSz="913966" rtl="0" eaLnBrk="1" latinLnBrk="0" hangingPunct="1">
              <a:lnSpc>
                <a:spcPct val="90000"/>
              </a:lnSpc>
              <a:spcBef>
                <a:spcPct val="20000"/>
              </a:spcBef>
              <a:buSzPct val="90000"/>
              <a:buFont typeface="Arial" pitchFamily="34" charset="0"/>
              <a:buChar char="•"/>
            </a:pPr>
            <a:r>
              <a:rPr lang="en-US" smtClean="0"/>
              <a:t>Fourth level</a:t>
            </a:r>
          </a:p>
          <a:p>
            <a:pPr marL="345925" lvl="4" indent="-345925" algn="l" defTabSz="91396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64" indent="-341164">
              <a:lnSpc>
                <a:spcPct val="90000"/>
              </a:lnSpc>
              <a:buSzPct val="80000"/>
              <a:buFont typeface="Arial" pitchFamily="34" charset="0"/>
              <a:buChar char="•"/>
              <a:defRPr sz="3200"/>
            </a:lvl1pPr>
            <a:lvl2pPr marL="626791" indent="-285626">
              <a:lnSpc>
                <a:spcPct val="90000"/>
              </a:lnSpc>
              <a:buSzPct val="80000"/>
              <a:buFont typeface="Arial" pitchFamily="34" charset="0"/>
              <a:buChar char="•"/>
              <a:defRPr sz="2800"/>
            </a:lvl2pPr>
            <a:lvl3pPr marL="914003" indent="-287214">
              <a:lnSpc>
                <a:spcPct val="90000"/>
              </a:lnSpc>
              <a:buSzPct val="80000"/>
              <a:buFont typeface="Arial" pitchFamily="34" charset="0"/>
              <a:buChar char="•"/>
              <a:defRPr sz="2400"/>
            </a:lvl3pPr>
            <a:lvl4pPr marL="1712170" indent="-225327">
              <a:lnSpc>
                <a:spcPct val="90000"/>
              </a:lnSpc>
              <a:buSzPct val="80000"/>
              <a:buFont typeface="Arial" pitchFamily="34" charset="0"/>
              <a:buChar char="•"/>
              <a:defRPr sz="2000"/>
            </a:lvl4pPr>
            <a:lvl5pPr marL="1943845" indent="-231674">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03" indent="-457003">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66" indent="-457003">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41" indent="-34275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94" indent="-34275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22" indent="-34275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64" lvl="0" indent="-341164" algn="l" defTabSz="913966" rtl="0" eaLnBrk="1" latinLnBrk="0" hangingPunct="1">
              <a:lnSpc>
                <a:spcPct val="90000"/>
              </a:lnSpc>
              <a:spcBef>
                <a:spcPct val="20000"/>
              </a:spcBef>
              <a:buSzPct val="80000"/>
              <a:buFont typeface="Arial" pitchFamily="34" charset="0"/>
              <a:buChar char="•"/>
            </a:pPr>
            <a:r>
              <a:rPr lang="en-US" smtClean="0"/>
              <a:t>Click to edit Master text styles</a:t>
            </a:r>
          </a:p>
          <a:p>
            <a:pPr marL="341164" lvl="1" indent="-341164" algn="l" defTabSz="913966" rtl="0" eaLnBrk="1" latinLnBrk="0" hangingPunct="1">
              <a:lnSpc>
                <a:spcPct val="90000"/>
              </a:lnSpc>
              <a:spcBef>
                <a:spcPct val="20000"/>
              </a:spcBef>
              <a:buSzPct val="80000"/>
              <a:buFont typeface="Arial" pitchFamily="34" charset="0"/>
              <a:buChar char="•"/>
            </a:pPr>
            <a:r>
              <a:rPr lang="en-US" smtClean="0"/>
              <a:t>Second level</a:t>
            </a:r>
          </a:p>
          <a:p>
            <a:pPr marL="341164" lvl="2" indent="-341164" algn="l" defTabSz="913966" rtl="0" eaLnBrk="1" latinLnBrk="0" hangingPunct="1">
              <a:lnSpc>
                <a:spcPct val="90000"/>
              </a:lnSpc>
              <a:spcBef>
                <a:spcPct val="20000"/>
              </a:spcBef>
              <a:buSzPct val="80000"/>
              <a:buFont typeface="Arial" pitchFamily="34" charset="0"/>
              <a:buChar char="•"/>
            </a:pPr>
            <a:r>
              <a:rPr lang="en-US" smtClean="0"/>
              <a:t>Third level</a:t>
            </a:r>
          </a:p>
          <a:p>
            <a:pPr marL="341164" lvl="3" indent="-341164" algn="l" defTabSz="913966" rtl="0" eaLnBrk="1" latinLnBrk="0" hangingPunct="1">
              <a:lnSpc>
                <a:spcPct val="90000"/>
              </a:lnSpc>
              <a:spcBef>
                <a:spcPct val="20000"/>
              </a:spcBef>
              <a:buSzPct val="80000"/>
              <a:buFont typeface="Arial" pitchFamily="34" charset="0"/>
              <a:buChar char="•"/>
            </a:pPr>
            <a:r>
              <a:rPr lang="en-US" smtClean="0"/>
              <a:t>Fourth level</a:t>
            </a:r>
          </a:p>
          <a:p>
            <a:pPr marL="341164" lvl="4" indent="-341164" algn="l" defTabSz="91396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2" y="2266798"/>
            <a:ext cx="5484971" cy="1945148"/>
          </a:xfrm>
        </p:spPr>
        <p:txBody>
          <a:bodyPr/>
          <a:lstStyle>
            <a:lvl1pPr marL="403050" indent="-403050">
              <a:buSzPct val="80000"/>
              <a:buFont typeface="Arial" pitchFamily="34" charset="0"/>
              <a:buChar char="•"/>
              <a:defRPr sz="2800"/>
            </a:lvl1pPr>
            <a:lvl2pPr marL="744215" indent="-322122">
              <a:buSzPct val="80000"/>
              <a:buFont typeface="Arial" pitchFamily="34" charset="0"/>
              <a:buChar char="•"/>
              <a:defRPr sz="2800"/>
            </a:lvl2pPr>
            <a:lvl3pPr marL="1026666" indent="-282453" defTabSz="1029841">
              <a:buSzPct val="80000"/>
              <a:buFont typeface="Arial" pitchFamily="34" charset="0"/>
              <a:buChar char="•"/>
              <a:defRPr sz="2400"/>
            </a:lvl3pPr>
            <a:lvl4pPr marL="1317055" indent="-287214">
              <a:buSzPct val="80000"/>
              <a:buFont typeface="Arial" pitchFamily="34" charset="0"/>
              <a:buChar char="•"/>
              <a:defRPr sz="2000"/>
            </a:lvl4pPr>
            <a:lvl5pPr marL="1540794" indent="-22374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92" indent="-2961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03" indent="-45700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43" indent="-34275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93" indent="-34275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65" indent="-34275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93" indent="-342750">
              <a:defRPr sz="1600"/>
            </a:lvl6pPr>
            <a:lvl7pPr marL="1602681" indent="-285626">
              <a:defRPr sz="1600"/>
            </a:lvl7pPr>
            <a:lvl8pPr>
              <a:defRPr sz="1600"/>
            </a:lvl8pPr>
            <a:lvl9pPr>
              <a:defRPr sz="1600"/>
            </a:lvl9pPr>
          </a:lstStyle>
          <a:p>
            <a:pPr marL="403050" lvl="0" indent="-403050" algn="l" defTabSz="913966" rtl="0" eaLnBrk="1" latinLnBrk="0" hangingPunct="1">
              <a:lnSpc>
                <a:spcPct val="90000"/>
              </a:lnSpc>
              <a:spcBef>
                <a:spcPct val="20000"/>
              </a:spcBef>
              <a:buSzPct val="80000"/>
            </a:pPr>
            <a:r>
              <a:rPr lang="en-US" smtClean="0"/>
              <a:t>Click to edit Master text styles</a:t>
            </a:r>
          </a:p>
          <a:p>
            <a:pPr marL="403050" lvl="1" indent="-403050" algn="l" defTabSz="913966" rtl="0" eaLnBrk="1" latinLnBrk="0" hangingPunct="1">
              <a:lnSpc>
                <a:spcPct val="90000"/>
              </a:lnSpc>
              <a:spcBef>
                <a:spcPct val="20000"/>
              </a:spcBef>
              <a:buSzPct val="80000"/>
            </a:pPr>
            <a:r>
              <a:rPr lang="en-US" smtClean="0"/>
              <a:t>Second level</a:t>
            </a:r>
          </a:p>
          <a:p>
            <a:pPr marL="403050" lvl="2" indent="-403050" algn="l" defTabSz="913966" rtl="0" eaLnBrk="1" latinLnBrk="0" hangingPunct="1">
              <a:lnSpc>
                <a:spcPct val="90000"/>
              </a:lnSpc>
              <a:spcBef>
                <a:spcPct val="20000"/>
              </a:spcBef>
              <a:buSzPct val="80000"/>
            </a:pPr>
            <a:r>
              <a:rPr lang="en-US" smtClean="0"/>
              <a:t>Third level</a:t>
            </a:r>
          </a:p>
          <a:p>
            <a:pPr marL="403050" lvl="3" indent="-403050" algn="l" defTabSz="913966" rtl="0" eaLnBrk="1" latinLnBrk="0" hangingPunct="1">
              <a:lnSpc>
                <a:spcPct val="90000"/>
              </a:lnSpc>
              <a:spcBef>
                <a:spcPct val="20000"/>
              </a:spcBef>
              <a:buSzPct val="80000"/>
            </a:pPr>
            <a:r>
              <a:rPr lang="en-US" smtClean="0"/>
              <a:t>Fourth level</a:t>
            </a:r>
          </a:p>
          <a:p>
            <a:pPr marL="403050" lvl="4" indent="-403050" algn="l" defTabSz="91396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45683" numCol="1" spcCol="0" rtlCol="0" anchor="ctr" anchorCtr="0" compatLnSpc="1">
            <a:prstTxWarp prst="textNoShape">
              <a:avLst/>
            </a:prstTxWarp>
          </a:bodyPr>
          <a:lstStyle/>
          <a:p>
            <a:pPr algn="ctr" defTabSz="91339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00" tIns="182800" anchor="ctr" anchorCtr="0"/>
          <a:lstStyle>
            <a:lvl1pPr marL="574425" indent="-5712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66" rtl="0" eaLnBrk="1" latinLnBrk="0" hangingPunct="1">
              <a:lnSpc>
                <a:spcPct val="90000"/>
              </a:lnSpc>
              <a:spcBef>
                <a:spcPts val="0"/>
              </a:spcBef>
              <a:spcAft>
                <a:spcPts val="900"/>
              </a:spcAft>
              <a:buSzPct val="80000"/>
            </a:pPr>
            <a:r>
              <a:rPr lang="en-US" smtClean="0"/>
              <a:t>Click to edit Master text styles</a:t>
            </a:r>
          </a:p>
          <a:p>
            <a:pPr marL="3175" lvl="1" indent="0" algn="l" defTabSz="913966"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0" tIns="41135" rIns="82270" bIns="41135" numCol="1" anchor="t" anchorCtr="0" compatLnSpc="1">
            <a:prstTxWarp prst="textNoShape">
              <a:avLst/>
            </a:prstTxWarp>
          </a:bodyPr>
          <a:lstStyle/>
          <a:p>
            <a:pPr defTabSz="1218458"/>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1"/>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190500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8"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3" rIns="91401" bIns="45703" numCol="1" anchor="t" anchorCtr="0" compatLnSpc="1">
            <a:prstTxWarp prst="textNoShape">
              <a:avLst/>
            </a:prstTxWarp>
          </a:bodyPr>
          <a:lstStyle/>
          <a:p>
            <a:pPr defTabSz="913966"/>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913966"/>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3"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3"/>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4"/>
            <a:ext cx="11173090" cy="415484"/>
          </a:xfrm>
          <a:prstGeom prst="rect">
            <a:avLst/>
          </a:prstGeom>
          <a:noFill/>
          <a:ln w="12700">
            <a:noFill/>
            <a:miter lim="800000"/>
            <a:headEnd type="none" w="sm" len="sm"/>
            <a:tailEnd type="none" w="sm" len="sm"/>
          </a:ln>
          <a:effectLst/>
        </p:spPr>
        <p:txBody>
          <a:bodyPr vert="horz" wrap="square" lIns="91385" tIns="45695" rIns="91385" bIns="45695" numCol="1" anchor="t" anchorCtr="0" compatLnSpc="1">
            <a:prstTxWarp prst="textNoShape">
              <a:avLst/>
            </a:prstTxWarp>
            <a:spAutoFit/>
          </a:bodyPr>
          <a:lstStyle/>
          <a:p>
            <a:pPr algn="ctr" defTabSz="91370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0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5"/>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8" tIns="76162" rIns="152328" bIns="7616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3"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4"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95" indent="0">
              <a:buFont typeface="Arial" pitchFamily="34" charset="0"/>
              <a:buNone/>
              <a:defRPr/>
            </a:lvl2pPr>
            <a:lvl3pPr marL="855150" indent="0">
              <a:buFont typeface="Arial" pitchFamily="34" charset="0"/>
              <a:buNone/>
              <a:defRPr/>
            </a:lvl3pPr>
            <a:lvl4pPr marL="1258134" indent="0">
              <a:buFont typeface="Arial" pitchFamily="34" charset="0"/>
              <a:buNone/>
              <a:defRPr/>
            </a:lvl4pPr>
            <a:lvl5pPr marL="1603995"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5"/>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5"/>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8"/>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3" rIns="91348" bIns="45673" numCol="1" spcCol="0" rtlCol="0" anchor="ctr" anchorCtr="0" compatLnSpc="1">
            <a:prstTxWarp prst="textNoShape">
              <a:avLst/>
            </a:prstTxWarp>
          </a:bodyPr>
          <a:lstStyle/>
          <a:p>
            <a:pPr algn="ctr" defTabSz="91323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68" tIns="182768" anchor="ctr" anchorCtr="0"/>
          <a:lstStyle>
            <a:lvl1pPr marL="574329" indent="-57115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67" indent="-3426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14" rtl="0" eaLnBrk="1" latinLnBrk="0" hangingPunct="1">
              <a:lnSpc>
                <a:spcPct val="90000"/>
              </a:lnSpc>
              <a:spcBef>
                <a:spcPts val="0"/>
              </a:spcBef>
              <a:spcAft>
                <a:spcPts val="900"/>
              </a:spcAft>
              <a:buSzPct val="80000"/>
            </a:pPr>
            <a:r>
              <a:rPr lang="en-US" smtClean="0"/>
              <a:t>Click to edit Master text styles</a:t>
            </a:r>
          </a:p>
          <a:p>
            <a:pPr marL="3175" lvl="1" indent="0" algn="l" defTabSz="91381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4" tIns="41127" rIns="82254" bIns="41127"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1"/>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3"/>
            <a:ext cx="11155679" cy="2045004"/>
          </a:xfrm>
        </p:spPr>
        <p:txBody>
          <a:bodyPr>
            <a:spAutoFit/>
          </a:bodyPr>
          <a:lstStyle>
            <a:lvl1pPr marL="0" indent="0">
              <a:buFontTx/>
              <a:buNone/>
              <a:defRPr/>
            </a:lvl1pPr>
            <a:lvl2pPr marL="460095" indent="0">
              <a:buFontTx/>
              <a:buNone/>
              <a:defRPr/>
            </a:lvl2pPr>
            <a:lvl3pPr marL="913851" indent="0">
              <a:buFontTx/>
              <a:buNone/>
              <a:defRPr/>
            </a:lvl3pPr>
            <a:lvl4pPr marL="1369190" indent="0">
              <a:buFontTx/>
              <a:buNone/>
              <a:defRPr/>
            </a:lvl4pPr>
            <a:lvl5pPr marL="183563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109" indent="-341109">
              <a:lnSpc>
                <a:spcPct val="90000"/>
              </a:lnSpc>
              <a:buSzPct val="80000"/>
              <a:buFont typeface="Arial" pitchFamily="34" charset="0"/>
              <a:buChar char="•"/>
              <a:defRPr sz="3200"/>
            </a:lvl1pPr>
            <a:lvl2pPr marL="626686" indent="-285578">
              <a:lnSpc>
                <a:spcPct val="90000"/>
              </a:lnSpc>
              <a:buSzPct val="80000"/>
              <a:buFont typeface="Arial" pitchFamily="34" charset="0"/>
              <a:buChar char="•"/>
              <a:defRPr sz="2800"/>
            </a:lvl2pPr>
            <a:lvl3pPr marL="913851" indent="-287166">
              <a:lnSpc>
                <a:spcPct val="90000"/>
              </a:lnSpc>
              <a:buSzPct val="80000"/>
              <a:buFont typeface="Arial" pitchFamily="34" charset="0"/>
              <a:buChar char="•"/>
              <a:defRPr sz="2400"/>
            </a:lvl3pPr>
            <a:lvl4pPr marL="1711885" indent="-225290">
              <a:lnSpc>
                <a:spcPct val="90000"/>
              </a:lnSpc>
              <a:buSzPct val="80000"/>
              <a:buFont typeface="Arial" pitchFamily="34" charset="0"/>
              <a:buChar char="•"/>
              <a:defRPr sz="2000"/>
            </a:lvl4pPr>
            <a:lvl5pPr marL="1943518" indent="-23163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21"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35" indent="-4569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81" indent="-3426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91" indent="-3426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80" indent="-3426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9" lvl="0" indent="-341109" algn="l" defTabSz="913814" rtl="0" eaLnBrk="1" latinLnBrk="0" hangingPunct="1">
              <a:lnSpc>
                <a:spcPct val="90000"/>
              </a:lnSpc>
              <a:spcBef>
                <a:spcPct val="20000"/>
              </a:spcBef>
              <a:buSzPct val="80000"/>
              <a:buFont typeface="Arial" pitchFamily="34" charset="0"/>
              <a:buChar char="•"/>
            </a:pPr>
            <a:r>
              <a:rPr lang="en-US" smtClean="0"/>
              <a:t>Click to edit Master text styles</a:t>
            </a:r>
          </a:p>
          <a:p>
            <a:pPr marL="341109" lvl="1" indent="-341109" algn="l" defTabSz="913814" rtl="0" eaLnBrk="1" latinLnBrk="0" hangingPunct="1">
              <a:lnSpc>
                <a:spcPct val="90000"/>
              </a:lnSpc>
              <a:spcBef>
                <a:spcPct val="20000"/>
              </a:spcBef>
              <a:buSzPct val="80000"/>
              <a:buFont typeface="Arial" pitchFamily="34" charset="0"/>
              <a:buChar char="•"/>
            </a:pPr>
            <a:r>
              <a:rPr lang="en-US" smtClean="0"/>
              <a:t>Second level</a:t>
            </a:r>
          </a:p>
          <a:p>
            <a:pPr marL="341109" lvl="2" indent="-341109" algn="l" defTabSz="913814" rtl="0" eaLnBrk="1" latinLnBrk="0" hangingPunct="1">
              <a:lnSpc>
                <a:spcPct val="90000"/>
              </a:lnSpc>
              <a:spcBef>
                <a:spcPct val="20000"/>
              </a:spcBef>
              <a:buSzPct val="80000"/>
              <a:buFont typeface="Arial" pitchFamily="34" charset="0"/>
              <a:buChar char="•"/>
            </a:pPr>
            <a:r>
              <a:rPr lang="en-US" smtClean="0"/>
              <a:t>Third level</a:t>
            </a:r>
          </a:p>
          <a:p>
            <a:pPr marL="341109" lvl="3" indent="-341109" algn="l" defTabSz="913814" rtl="0" eaLnBrk="1" latinLnBrk="0" hangingPunct="1">
              <a:lnSpc>
                <a:spcPct val="90000"/>
              </a:lnSpc>
              <a:spcBef>
                <a:spcPct val="20000"/>
              </a:spcBef>
              <a:buSzPct val="80000"/>
              <a:buFont typeface="Arial" pitchFamily="34" charset="0"/>
              <a:buChar char="•"/>
            </a:pPr>
            <a:r>
              <a:rPr lang="en-US" smtClean="0"/>
              <a:t>Fourth level</a:t>
            </a:r>
          </a:p>
          <a:p>
            <a:pPr marL="341109" lvl="4" indent="-341109" algn="l" defTabSz="91381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3" y="2266806"/>
            <a:ext cx="5484971" cy="1983449"/>
          </a:xfrm>
        </p:spPr>
        <p:txBody>
          <a:bodyPr/>
          <a:lstStyle>
            <a:lvl1pPr marL="402985" indent="-402985">
              <a:buSzPct val="80000"/>
              <a:buFont typeface="Arial" pitchFamily="34" charset="0"/>
              <a:buChar char="•"/>
              <a:defRPr sz="2800"/>
            </a:lvl1pPr>
            <a:lvl2pPr marL="744088" indent="-322069">
              <a:buSzPct val="80000"/>
              <a:buFont typeface="Arial" pitchFamily="34" charset="0"/>
              <a:buChar char="•"/>
              <a:defRPr sz="2800"/>
            </a:lvl2pPr>
            <a:lvl3pPr marL="1026499" indent="-282405" defTabSz="1029670">
              <a:buSzPct val="80000"/>
              <a:buFont typeface="Arial" pitchFamily="34" charset="0"/>
              <a:buChar char="•"/>
              <a:defRPr sz="2400"/>
            </a:lvl3pPr>
            <a:lvl4pPr marL="1316833" indent="-287166">
              <a:buSzPct val="80000"/>
              <a:buFont typeface="Arial" pitchFamily="34" charset="0"/>
              <a:buChar char="•"/>
              <a:defRPr sz="2000"/>
            </a:lvl4pPr>
            <a:lvl5pPr marL="1540538" indent="-223703">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4" indent="-29614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21" indent="-4569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15" indent="-3426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63" indent="-3426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87" indent="-3426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63" indent="-342696">
              <a:defRPr sz="1600"/>
            </a:lvl6pPr>
            <a:lvl7pPr marL="1602414" indent="-285578">
              <a:defRPr sz="1600"/>
            </a:lvl7pPr>
            <a:lvl8pPr>
              <a:defRPr sz="1600"/>
            </a:lvl8pPr>
            <a:lvl9pPr>
              <a:defRPr sz="1600"/>
            </a:lvl9pPr>
          </a:lstStyle>
          <a:p>
            <a:pPr marL="402985" lvl="0" indent="-402985" algn="l" defTabSz="913814" rtl="0" eaLnBrk="1" latinLnBrk="0" hangingPunct="1">
              <a:lnSpc>
                <a:spcPct val="90000"/>
              </a:lnSpc>
              <a:spcBef>
                <a:spcPct val="20000"/>
              </a:spcBef>
              <a:buSzPct val="80000"/>
            </a:pPr>
            <a:r>
              <a:rPr lang="en-US" dirty="0" smtClean="0"/>
              <a:t>Click to edit Master text styles</a:t>
            </a:r>
          </a:p>
          <a:p>
            <a:pPr marL="402985" lvl="1" indent="-402985" algn="l" defTabSz="913814" rtl="0" eaLnBrk="1" latinLnBrk="0" hangingPunct="1">
              <a:lnSpc>
                <a:spcPct val="90000"/>
              </a:lnSpc>
              <a:spcBef>
                <a:spcPct val="20000"/>
              </a:spcBef>
              <a:buSzPct val="80000"/>
            </a:pPr>
            <a:r>
              <a:rPr lang="en-US" dirty="0" smtClean="0"/>
              <a:t>Second level</a:t>
            </a:r>
          </a:p>
          <a:p>
            <a:pPr marL="402985" lvl="2" indent="-402985" algn="l" defTabSz="913814" rtl="0" eaLnBrk="1" latinLnBrk="0" hangingPunct="1">
              <a:lnSpc>
                <a:spcPct val="90000"/>
              </a:lnSpc>
              <a:spcBef>
                <a:spcPct val="20000"/>
              </a:spcBef>
              <a:buSzPct val="80000"/>
            </a:pPr>
            <a:r>
              <a:rPr lang="en-US" dirty="0" smtClean="0"/>
              <a:t>Third level</a:t>
            </a:r>
          </a:p>
          <a:p>
            <a:pPr marL="402985" lvl="3" indent="-402985" algn="l" defTabSz="913814" rtl="0" eaLnBrk="1" latinLnBrk="0" hangingPunct="1">
              <a:lnSpc>
                <a:spcPct val="90000"/>
              </a:lnSpc>
              <a:spcBef>
                <a:spcPct val="20000"/>
              </a:spcBef>
              <a:buSzPct val="80000"/>
            </a:pPr>
            <a:r>
              <a:rPr lang="en-US" dirty="0" smtClean="0"/>
              <a:t>Fourth level</a:t>
            </a:r>
          </a:p>
          <a:p>
            <a:pPr marL="402985" lvl="4" indent="-402985" algn="l" defTabSz="91381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5" rIns="91384" bIns="45695" numCol="1" anchor="t" anchorCtr="0" compatLnSpc="1">
            <a:prstTxWarp prst="textNoShape">
              <a:avLst/>
            </a:prstTxWarp>
          </a:bodyPr>
          <a:lstStyle/>
          <a:p>
            <a:pPr defTabSz="91381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4" tIns="41127" rIns="82254" bIns="41127" numCol="1" anchor="t" anchorCtr="0" compatLnSpc="1">
            <a:prstTxWarp prst="textNoShape">
              <a:avLst/>
            </a:prstTxWarp>
          </a:bodyPr>
          <a:lstStyle/>
          <a:p>
            <a:pPr defTabSz="91381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8"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69" tIns="45685" rIns="91369" bIns="45685" numCol="1" anchor="t" anchorCtr="0" compatLnSpc="1">
            <a:prstTxWarp prst="textNoShape">
              <a:avLst/>
            </a:prstTxWarp>
            <a:spAutoFit/>
          </a:bodyPr>
          <a:lstStyle/>
          <a:p>
            <a:pPr algn="ctr" defTabSz="91355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5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2" tIns="76148" rIns="152302" bIns="7614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34" indent="-4029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95" indent="-3458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49" indent="-3363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195" indent="0">
              <a:buFont typeface="Arial" pitchFamily="34" charset="0"/>
              <a:buNone/>
              <a:defRPr/>
            </a:lvl2pPr>
            <a:lvl3pPr marL="855327" indent="0">
              <a:buFont typeface="Arial" pitchFamily="34" charset="0"/>
              <a:buNone/>
              <a:defRPr/>
            </a:lvl3pPr>
            <a:lvl4pPr marL="1258394" indent="0">
              <a:buFont typeface="Arial" pitchFamily="34" charset="0"/>
              <a:buNone/>
              <a:defRPr/>
            </a:lvl4pPr>
            <a:lvl5pPr marL="16043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394" indent="-4030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34" indent="-34593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52" indent="-3364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04" indent="-34276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65" indent="-342765">
              <a:spcBef>
                <a:spcPts val="0"/>
              </a:spcBef>
              <a:spcAft>
                <a:spcPts val="400"/>
              </a:spcAft>
              <a:buFont typeface="Arial" pitchFamily="34" charset="0"/>
              <a:buChar char="•"/>
              <a:defRPr/>
            </a:lvl5pPr>
            <a:lvl6pPr marL="1033057" indent="-342765">
              <a:buFont typeface="Arial" pitchFamily="34" charset="0"/>
              <a:buChar char="•"/>
              <a:defRPr sz="2400">
                <a:gradFill>
                  <a:gsLst>
                    <a:gs pos="0">
                      <a:srgbClr val="595959"/>
                    </a:gs>
                    <a:gs pos="86000">
                      <a:srgbClr val="595959"/>
                    </a:gs>
                  </a:gsLst>
                  <a:lin ang="5400000" scaled="0"/>
                </a:gradFill>
              </a:defRPr>
            </a:lvl6pPr>
            <a:lvl7pPr marL="1255221" indent="-225337">
              <a:defRPr>
                <a:gradFill>
                  <a:gsLst>
                    <a:gs pos="0">
                      <a:srgbClr val="595959"/>
                    </a:gs>
                    <a:gs pos="86000">
                      <a:srgbClr val="595959"/>
                    </a:gs>
                  </a:gsLst>
                  <a:lin ang="5400000" scaled="0"/>
                </a:gradFill>
              </a:defRPr>
            </a:lvl7pPr>
            <a:lvl8pPr marL="1486908" indent="-231685">
              <a:defRPr>
                <a:gradFill>
                  <a:gsLst>
                    <a:gs pos="0">
                      <a:srgbClr val="595959"/>
                    </a:gs>
                    <a:gs pos="86000">
                      <a:srgbClr val="595959"/>
                    </a:gs>
                  </a:gsLst>
                  <a:lin ang="5400000" scaled="0"/>
                </a:gradFill>
              </a:defRPr>
            </a:lvl8pPr>
          </a:lstStyle>
          <a:p>
            <a:pPr marL="345939" lvl="0" indent="-345939" algn="l" defTabSz="914005" rtl="0" eaLnBrk="1" latinLnBrk="0" hangingPunct="1">
              <a:lnSpc>
                <a:spcPct val="90000"/>
              </a:lnSpc>
              <a:spcBef>
                <a:spcPct val="20000"/>
              </a:spcBef>
              <a:buSzPct val="90000"/>
              <a:buFont typeface="Arial" pitchFamily="34" charset="0"/>
              <a:buChar char="•"/>
            </a:pPr>
            <a:r>
              <a:rPr lang="en-US" smtClean="0"/>
              <a:t>Click to edit Master text styles</a:t>
            </a:r>
          </a:p>
          <a:p>
            <a:pPr marL="345939" lvl="1" indent="-345939" algn="l" defTabSz="914005" rtl="0" eaLnBrk="1" latinLnBrk="0" hangingPunct="1">
              <a:lnSpc>
                <a:spcPct val="90000"/>
              </a:lnSpc>
              <a:spcBef>
                <a:spcPct val="20000"/>
              </a:spcBef>
              <a:buSzPct val="90000"/>
              <a:buFont typeface="Arial" pitchFamily="34" charset="0"/>
              <a:buChar char="•"/>
            </a:pPr>
            <a:r>
              <a:rPr lang="en-US" smtClean="0"/>
              <a:t>Second level</a:t>
            </a:r>
          </a:p>
          <a:p>
            <a:pPr marL="345939" lvl="2" indent="-345939" algn="l" defTabSz="914005" rtl="0" eaLnBrk="1" latinLnBrk="0" hangingPunct="1">
              <a:lnSpc>
                <a:spcPct val="90000"/>
              </a:lnSpc>
              <a:spcBef>
                <a:spcPct val="20000"/>
              </a:spcBef>
              <a:buSzPct val="90000"/>
              <a:buFont typeface="Arial" pitchFamily="34" charset="0"/>
              <a:buChar char="•"/>
            </a:pPr>
            <a:r>
              <a:rPr lang="en-US" smtClean="0"/>
              <a:t>Third level</a:t>
            </a:r>
          </a:p>
          <a:p>
            <a:pPr marL="345939" lvl="3" indent="-345939" algn="l" defTabSz="914005" rtl="0" eaLnBrk="1" latinLnBrk="0" hangingPunct="1">
              <a:lnSpc>
                <a:spcPct val="90000"/>
              </a:lnSpc>
              <a:spcBef>
                <a:spcPct val="20000"/>
              </a:spcBef>
              <a:buSzPct val="90000"/>
              <a:buFont typeface="Arial" pitchFamily="34" charset="0"/>
              <a:buChar char="•"/>
            </a:pPr>
            <a:r>
              <a:rPr lang="en-US" smtClean="0"/>
              <a:t>Fourth level</a:t>
            </a:r>
          </a:p>
          <a:p>
            <a:pPr marL="345939" lvl="4" indent="-345939" algn="l" defTabSz="9140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244374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2443746"/>
          </a:xfrm>
        </p:spPr>
        <p:txBody>
          <a:bodyPr/>
          <a:lstStyle>
            <a:lvl1pPr marL="457020" indent="-45702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00" indent="-45702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82" indent="-34276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71" indent="-34276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09" indent="-34276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9" lvl="0" indent="-341179" algn="l" defTabSz="914005" rtl="0" eaLnBrk="1" latinLnBrk="0" hangingPunct="1">
              <a:lnSpc>
                <a:spcPct val="90000"/>
              </a:lnSpc>
              <a:spcBef>
                <a:spcPct val="20000"/>
              </a:spcBef>
              <a:buSzPct val="80000"/>
              <a:buFont typeface="Arial" pitchFamily="34" charset="0"/>
              <a:buChar char="•"/>
            </a:pPr>
            <a:r>
              <a:rPr lang="en-US" smtClean="0"/>
              <a:t>Click to edit Master text styles</a:t>
            </a:r>
          </a:p>
          <a:p>
            <a:pPr marL="341179" lvl="1" indent="-341179" algn="l" defTabSz="914005" rtl="0" eaLnBrk="1" latinLnBrk="0" hangingPunct="1">
              <a:lnSpc>
                <a:spcPct val="90000"/>
              </a:lnSpc>
              <a:spcBef>
                <a:spcPct val="20000"/>
              </a:spcBef>
              <a:buSzPct val="80000"/>
              <a:buFont typeface="Arial" pitchFamily="34" charset="0"/>
              <a:buChar char="•"/>
            </a:pPr>
            <a:r>
              <a:rPr lang="en-US" smtClean="0"/>
              <a:t>Second level</a:t>
            </a:r>
          </a:p>
          <a:p>
            <a:pPr marL="341179" lvl="2" indent="-341179" algn="l" defTabSz="914005" rtl="0" eaLnBrk="1" latinLnBrk="0" hangingPunct="1">
              <a:lnSpc>
                <a:spcPct val="90000"/>
              </a:lnSpc>
              <a:spcBef>
                <a:spcPct val="20000"/>
              </a:spcBef>
              <a:buSzPct val="80000"/>
              <a:buFont typeface="Arial" pitchFamily="34" charset="0"/>
              <a:buChar char="•"/>
            </a:pPr>
            <a:r>
              <a:rPr lang="en-US" smtClean="0"/>
              <a:t>Third level</a:t>
            </a:r>
          </a:p>
          <a:p>
            <a:pPr marL="341179" lvl="3" indent="-341179" algn="l" defTabSz="914005" rtl="0" eaLnBrk="1" latinLnBrk="0" hangingPunct="1">
              <a:lnSpc>
                <a:spcPct val="90000"/>
              </a:lnSpc>
              <a:spcBef>
                <a:spcPct val="20000"/>
              </a:spcBef>
              <a:buSzPct val="80000"/>
              <a:buFont typeface="Arial" pitchFamily="34" charset="0"/>
              <a:buChar char="•"/>
            </a:pPr>
            <a:r>
              <a:rPr lang="en-US" smtClean="0"/>
              <a:t>Fourth level</a:t>
            </a:r>
          </a:p>
          <a:p>
            <a:pPr marL="341179" lvl="4" indent="-341179" algn="l" defTabSz="9140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5"/>
            <a:ext cx="6945312" cy="1241878"/>
          </a:xfrm>
        </p:spPr>
        <p:txBody>
          <a:bodyPr lIns="182809" tIns="182809" anchor="ctr" anchorCtr="0"/>
          <a:lstStyle>
            <a:lvl1pPr marL="574451" indent="-5712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005" rtl="0" eaLnBrk="1" latinLnBrk="0" hangingPunct="1">
              <a:lnSpc>
                <a:spcPct val="90000"/>
              </a:lnSpc>
              <a:spcBef>
                <a:spcPts val="0"/>
              </a:spcBef>
              <a:spcAft>
                <a:spcPts val="900"/>
              </a:spcAft>
              <a:buSzPct val="80000"/>
            </a:pPr>
            <a:r>
              <a:rPr lang="en-US" smtClean="0"/>
              <a:t>Click to edit Master text styles</a:t>
            </a:r>
          </a:p>
          <a:p>
            <a:pPr marL="3175" lvl="1" indent="0" algn="l" defTabSz="9140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3" tIns="41137" rIns="82273" bIns="41137" numCol="1" anchor="t" anchorCtr="0" compatLnSpc="1">
            <a:prstTxWarp prst="textNoShape">
              <a:avLst/>
            </a:prstTxWarp>
          </a:bodyPr>
          <a:lstStyle/>
          <a:p>
            <a:pPr defTabSz="1218509"/>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9"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pPr defTabSz="914005"/>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8"/>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3" tIns="41137" rIns="82273" bIns="41137" numCol="1" anchor="t" anchorCtr="0" compatLnSpc="1">
            <a:prstTxWarp prst="textNoShape">
              <a:avLst/>
            </a:prstTxWarp>
          </a:bodyPr>
          <a:lstStyle/>
          <a:p>
            <a:pPr defTabSz="914005"/>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4"/>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8" y="6338051"/>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72" y="6083573"/>
            <a:ext cx="11173090" cy="415484"/>
          </a:xfrm>
          <a:prstGeom prst="rect">
            <a:avLst/>
          </a:prstGeom>
          <a:noFill/>
          <a:ln w="12700">
            <a:noFill/>
            <a:miter lim="800000"/>
            <a:headEnd type="none" w="sm" len="sm"/>
            <a:tailEnd type="none" w="sm" len="sm"/>
          </a:ln>
          <a:effectLst/>
        </p:spPr>
        <p:txBody>
          <a:bodyPr vert="horz" wrap="square" lIns="91389" tIns="45697" rIns="91389" bIns="45697" numCol="1" anchor="t" anchorCtr="0" compatLnSpc="1">
            <a:prstTxWarp prst="textNoShape">
              <a:avLst/>
            </a:prstTxWarp>
            <a:spAutoFit/>
          </a:bodyPr>
          <a:lstStyle/>
          <a:p>
            <a:pPr algn="ctr" defTabSz="91374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4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35" tIns="76166" rIns="152335" bIns="76166"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005"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10"/>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0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5"/>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pPr marL="0" marR="0" lvl="0" indent="0" algn="l" defTabSz="91400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5"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809" tIns="182809" rIns="0" bIns="0" rtlCol="0" anchor="ctr" anchorCtr="0">
            <a:spAutoFit/>
          </a:bodyPr>
          <a:lstStyle>
            <a:lvl1pPr marL="574451" indent="-571276">
              <a:buNone/>
              <a:defRPr lang="en-US" sz="4400" spc="-100" dirty="0" smtClean="0">
                <a:solidFill>
                  <a:schemeClr val="tx1">
                    <a:alpha val="99000"/>
                  </a:schemeClr>
                </a:solidFill>
                <a:latin typeface="Segoe UI Light" pitchFamily="34" charset="0"/>
              </a:defRPr>
            </a:lvl1pPr>
            <a:lvl2pPr marL="345939" indent="-342765">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12"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51" marR="0" indent="0" algn="l" defTabSz="914005"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321" indent="0">
              <a:buFont typeface="Wingdings" pitchFamily="2" charset="2"/>
              <a:buNone/>
              <a:tabLst/>
              <a:defRPr>
                <a:solidFill>
                  <a:schemeClr val="tx1">
                    <a:alpha val="99000"/>
                  </a:schemeClr>
                </a:solidFill>
                <a:latin typeface="+mn-lt"/>
              </a:defRPr>
            </a:lvl3pPr>
            <a:lvl4pPr marL="741070" indent="0">
              <a:buFont typeface="Wingdings" pitchFamily="2" charset="2"/>
              <a:buNone/>
              <a:defRPr>
                <a:solidFill>
                  <a:schemeClr val="tx1">
                    <a:alpha val="99000"/>
                  </a:schemeClr>
                </a:solidFill>
                <a:latin typeface="+mn-lt"/>
              </a:defRPr>
            </a:lvl4pPr>
            <a:lvl5pPr marL="914042"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tx1"/>
              </a:buClr>
              <a:buFont typeface="Wingdings" pitchFamily="2" charset="2"/>
              <a:buChar char=""/>
              <a:defRPr/>
            </a:lvl1pPr>
            <a:lvl2pPr marL="520496" indent="-228511">
              <a:defRPr sz="2000"/>
            </a:lvl2pPr>
            <a:lvl3pPr marL="685532" indent="-165036">
              <a:tabLst/>
              <a:defRPr sz="2000"/>
            </a:lvl3pPr>
            <a:lvl4pPr marL="863261" indent="-177731">
              <a:defRPr/>
            </a:lvl4pPr>
            <a:lvl5pPr marL="1028296" indent="-1650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591" indent="-339591">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4752" indent="-342765">
              <a:defRPr lang="en-US" sz="2000" kern="1200" spc="0" baseline="0" dirty="0" smtClean="0">
                <a:solidFill>
                  <a:schemeClr val="tx1">
                    <a:alpha val="99000"/>
                  </a:schemeClr>
                </a:solidFill>
                <a:latin typeface="+mn-lt"/>
                <a:ea typeface="+mn-ea"/>
                <a:cs typeface="+mn-cs"/>
              </a:defRPr>
            </a:lvl2pPr>
            <a:lvl3pPr marL="863261" indent="-342765">
              <a:defRPr lang="en-US" sz="2000" kern="1200" spc="0" baseline="0" dirty="0" smtClean="0">
                <a:solidFill>
                  <a:schemeClr val="tx1">
                    <a:alpha val="99000"/>
                  </a:schemeClr>
                </a:solidFill>
                <a:latin typeface="+mn-lt"/>
                <a:ea typeface="+mn-ea"/>
                <a:cs typeface="+mn-cs"/>
              </a:defRPr>
            </a:lvl3pPr>
            <a:lvl4pPr marL="1028296" indent="-342765">
              <a:defRPr lang="en-US" sz="2000" kern="1200" spc="0" baseline="0" dirty="0" smtClean="0">
                <a:solidFill>
                  <a:schemeClr val="tx1">
                    <a:alpha val="99000"/>
                  </a:schemeClr>
                </a:solidFill>
                <a:latin typeface="+mn-lt"/>
                <a:ea typeface="+mn-ea"/>
                <a:cs typeface="+mn-cs"/>
              </a:defRPr>
            </a:lvl4pPr>
            <a:lvl5pPr marL="1206028" indent="-342765">
              <a:defRPr lang="en-US" sz="2000" kern="1200" spc="0" baseline="0" dirty="0">
                <a:solidFill>
                  <a:schemeClr val="tx1">
                    <a:alpha val="99000"/>
                  </a:schemeClr>
                </a:solidFill>
                <a:latin typeface="+mn-lt"/>
                <a:ea typeface="+mn-ea"/>
                <a:cs typeface="+mn-cs"/>
              </a:defRPr>
            </a:lvl5pPr>
          </a:lstStyle>
          <a:p>
            <a:pPr marL="291985" marR="0" lvl="0"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85" marR="0" lvl="1"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85" marR="0" lvl="2"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85" marR="0" lvl="3"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85" marR="0" lvl="4"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99167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991676"/>
          </a:xfrm>
        </p:spPr>
        <p:txBody>
          <a:bodyPr/>
          <a:lstStyle>
            <a:lvl1pPr marL="457020" indent="-45702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200" indent="-45702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82" indent="-342765">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671" indent="-342765">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009" indent="-342765">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179" marR="0" lvl="0"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79" marR="0" lvl="1"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79" marR="0" lvl="2"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79" marR="0" lvl="3"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79" marR="0" lvl="4"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72" indent="0">
              <a:buNone/>
              <a:defRPr sz="2000"/>
            </a:lvl3pPr>
            <a:lvl4pPr marL="457020" indent="0">
              <a:buNone/>
              <a:defRPr sz="2000"/>
            </a:lvl4pPr>
            <a:lvl5pPr marL="693466"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72" indent="0">
              <a:buNone/>
              <a:defRPr sz="2000">
                <a:solidFill>
                  <a:schemeClr val="tx1">
                    <a:alpha val="99000"/>
                  </a:schemeClr>
                </a:solidFill>
              </a:defRPr>
            </a:lvl3pPr>
            <a:lvl4pPr marL="457020" indent="0">
              <a:buNone/>
              <a:defRPr sz="2000">
                <a:solidFill>
                  <a:schemeClr val="tx1">
                    <a:alpha val="99000"/>
                  </a:schemeClr>
                </a:solidFill>
              </a:defRPr>
            </a:lvl4pPr>
            <a:lvl5pPr marL="693466"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1" tIns="45702" rIns="91401" bIns="45702" numCol="1" rtlCol="0" anchor="ctr" anchorCtr="0" compatLnSpc="1">
            <a:prstTxWarp prst="textNoShape">
              <a:avLst/>
            </a:prstTxWarp>
          </a:bodyPr>
          <a:lstStyle/>
          <a:p>
            <a:pPr algn="ctr" defTabSz="913741"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9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6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00"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88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6" y="1447799"/>
            <a:ext cx="11149013" cy="1988237"/>
          </a:xfrm>
          <a:prstGeom prst="rect">
            <a:avLst/>
          </a:prstGeom>
        </p:spPr>
        <p:txBody>
          <a:bodyPr/>
          <a:lstStyle>
            <a:lvl1pPr marL="342765" indent="-3427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4"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2"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5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6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35" tIns="76166" rIns="152335" bIns="76166"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46897547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60896794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8092416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9290510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6608823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94978434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408924950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smtClean="0"/>
              <a:t>Click to edit Master text styles</a:t>
            </a:r>
          </a:p>
          <a:p>
            <a:pPr marL="3175" lvl="1" indent="0" algn="l" defTabSz="91383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4829400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24994648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77096340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281470732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6" y="1618443"/>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165063688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353195715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146649895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055946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397349857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8"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5" name="Group 14"/>
          <p:cNvGrpSpPr/>
          <p:nvPr userDrawn="1"/>
        </p:nvGrpSpPr>
        <p:grpSpPr>
          <a:xfrm>
            <a:off x="9895290"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8" name="Group 17"/>
          <p:cNvGrpSpPr/>
          <p:nvPr userDrawn="1"/>
        </p:nvGrpSpPr>
        <p:grpSpPr>
          <a:xfrm>
            <a:off x="9059520" y="1813785"/>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52638778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1202324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0603520"/>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75914434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329188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95513664"/>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52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76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66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4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7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9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79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9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25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1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3" y="3452039"/>
            <a:ext cx="6485233" cy="2002536"/>
          </a:xfrm>
        </p:spPr>
        <p:txBody>
          <a:bodyPr vert="horz" wrap="square" lIns="0" tIns="0" rIns="0" bIns="0" rtlCol="0" anchor="ctr" anchorCtr="0">
            <a:noAutofit/>
          </a:bodyPr>
          <a:lstStyle>
            <a:lvl1pPr algn="l" defTabSz="91383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5" y="5482012"/>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048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36151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3"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3"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0186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7"/>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grpSp>
      <p:sp>
        <p:nvSpPr>
          <p:cNvPr id="3" name="Subtitle 2"/>
          <p:cNvSpPr>
            <a:spLocks noGrp="1"/>
          </p:cNvSpPr>
          <p:nvPr>
            <p:ph type="subTitle" idx="1" hasCustomPrompt="1"/>
          </p:nvPr>
        </p:nvSpPr>
        <p:spPr>
          <a:xfrm>
            <a:off x="3474725" y="3419856"/>
            <a:ext cx="6949440" cy="1243584"/>
          </a:xfrm>
        </p:spPr>
        <p:txBody>
          <a:bodyPr vert="horz" wrap="square" lIns="182776" tIns="182776" rIns="0" bIns="0" rtlCol="0" anchor="ctr" anchorCtr="0">
            <a:spAutoFit/>
          </a:bodyPr>
          <a:lstStyle>
            <a:lvl1pPr marL="574347" indent="-571172">
              <a:buNone/>
              <a:defRPr lang="en-US" sz="4400" spc="-100" dirty="0" smtClean="0">
                <a:solidFill>
                  <a:schemeClr val="tx1">
                    <a:alpha val="99000"/>
                  </a:schemeClr>
                </a:solidFill>
                <a:latin typeface="Segoe UI Light" pitchFamily="34" charset="0"/>
              </a:defRPr>
            </a:lvl1pPr>
            <a:lvl2pPr marL="345877" indent="-342703">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540880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00" marR="0" indent="0" algn="l" defTabSz="91383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28" indent="0">
              <a:buFont typeface="Wingdings" pitchFamily="2" charset="2"/>
              <a:buNone/>
              <a:tabLst/>
              <a:defRPr>
                <a:solidFill>
                  <a:schemeClr val="tx1">
                    <a:alpha val="99000"/>
                  </a:schemeClr>
                </a:solidFill>
                <a:latin typeface="+mn-lt"/>
              </a:defRPr>
            </a:lvl3pPr>
            <a:lvl4pPr marL="740938" indent="0">
              <a:buFont typeface="Wingdings" pitchFamily="2" charset="2"/>
              <a:buNone/>
              <a:defRPr>
                <a:solidFill>
                  <a:schemeClr val="tx1">
                    <a:alpha val="99000"/>
                  </a:schemeClr>
                </a:solidFill>
                <a:latin typeface="+mn-lt"/>
              </a:defRPr>
            </a:lvl4pPr>
            <a:lvl5pPr marL="913875"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9326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553041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421119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33" indent="-291933">
              <a:spcBef>
                <a:spcPts val="1200"/>
              </a:spcBef>
              <a:buClr>
                <a:schemeClr val="tx1"/>
              </a:buClr>
              <a:buFont typeface="Wingdings" pitchFamily="2" charset="2"/>
              <a:buChar char=""/>
              <a:defRPr/>
            </a:lvl1pPr>
            <a:lvl2pPr marL="520402" indent="-228469">
              <a:defRPr sz="2000"/>
            </a:lvl2pPr>
            <a:lvl3pPr marL="685407" indent="-165007">
              <a:tabLst/>
              <a:defRPr sz="2000"/>
            </a:lvl3pPr>
            <a:lvl4pPr marL="863104" indent="-177698">
              <a:defRPr/>
            </a:lvl4pPr>
            <a:lvl5pPr marL="1028110" indent="-1650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30" indent="-339530">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36" indent="-342703">
              <a:defRPr lang="en-US" sz="2000" kern="1200" spc="0" baseline="0" dirty="0" smtClean="0">
                <a:solidFill>
                  <a:schemeClr val="tx1">
                    <a:alpha val="99000"/>
                  </a:schemeClr>
                </a:solidFill>
                <a:latin typeface="+mn-lt"/>
                <a:ea typeface="+mn-ea"/>
                <a:cs typeface="+mn-cs"/>
              </a:defRPr>
            </a:lvl2pPr>
            <a:lvl3pPr marL="863104" indent="-342703">
              <a:defRPr lang="en-US" sz="2000" kern="1200" spc="0" baseline="0" dirty="0" smtClean="0">
                <a:solidFill>
                  <a:schemeClr val="tx1">
                    <a:alpha val="99000"/>
                  </a:schemeClr>
                </a:solidFill>
                <a:latin typeface="+mn-lt"/>
                <a:ea typeface="+mn-ea"/>
                <a:cs typeface="+mn-cs"/>
              </a:defRPr>
            </a:lvl3pPr>
            <a:lvl4pPr marL="1028110" indent="-342703">
              <a:defRPr lang="en-US" sz="2000" kern="1200" spc="0" baseline="0" dirty="0" smtClean="0">
                <a:solidFill>
                  <a:schemeClr val="tx1">
                    <a:alpha val="99000"/>
                  </a:schemeClr>
                </a:solidFill>
                <a:latin typeface="+mn-lt"/>
                <a:ea typeface="+mn-ea"/>
                <a:cs typeface="+mn-cs"/>
              </a:defRPr>
            </a:lvl4pPr>
            <a:lvl5pPr marL="1205810" indent="-342703">
              <a:defRPr lang="en-US" sz="2000" kern="1200" spc="0" baseline="0" dirty="0">
                <a:solidFill>
                  <a:schemeClr val="tx1">
                    <a:alpha val="99000"/>
                  </a:schemeClr>
                </a:solidFill>
                <a:latin typeface="+mn-lt"/>
                <a:ea typeface="+mn-ea"/>
                <a:cs typeface="+mn-cs"/>
              </a:defRPr>
            </a:lvl5pPr>
          </a:lstStyle>
          <a:p>
            <a:pPr marL="291933" marR="0" lvl="0"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33" marR="0" lvl="1"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33" marR="0" lvl="2"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33" marR="0" lvl="3"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33" marR="0" lvl="4"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78848235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36" indent="-45693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057" indent="-45693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406" indent="-342703">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340" indent="-342703">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633" indent="-342703">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16" marR="0" lvl="0"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16" marR="0" lvl="1"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16" marR="0" lvl="2"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16" marR="0" lvl="3"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16" marR="0" lvl="4"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477477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86522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29" indent="0">
              <a:buNone/>
              <a:defRPr sz="2000"/>
            </a:lvl3pPr>
            <a:lvl4pPr marL="456936" indent="0">
              <a:buNone/>
              <a:defRPr sz="2000"/>
            </a:lvl4pPr>
            <a:lvl5pPr marL="693341"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3774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29" indent="0">
              <a:buNone/>
              <a:defRPr sz="2000">
                <a:solidFill>
                  <a:schemeClr val="tx1">
                    <a:alpha val="99000"/>
                  </a:schemeClr>
                </a:solidFill>
              </a:defRPr>
            </a:lvl3pPr>
            <a:lvl4pPr marL="456936" indent="0">
              <a:buNone/>
              <a:defRPr sz="2000">
                <a:solidFill>
                  <a:schemeClr val="tx1">
                    <a:alpha val="99000"/>
                  </a:schemeClr>
                </a:solidFill>
              </a:defRPr>
            </a:lvl4pPr>
            <a:lvl5pPr marL="693341"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86167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15243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64405"/>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5"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5" rIns="91384" bIns="45695" numCol="1" rtlCol="0" anchor="ctr" anchorCtr="0" compatLnSpc="1">
            <a:prstTxWarp prst="textNoShape">
              <a:avLst/>
            </a:prstTxWarp>
          </a:bodyPr>
          <a:lstStyle/>
          <a:p>
            <a:pPr algn="ctr" defTabSz="913575"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9"/>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30"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6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57"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008970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454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5"/>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8" y="1447799"/>
            <a:ext cx="11149013" cy="1988237"/>
          </a:xfrm>
          <a:prstGeom prst="rect">
            <a:avLst/>
          </a:prstGeom>
        </p:spPr>
        <p:txBody>
          <a:bodyPr/>
          <a:lstStyle>
            <a:lvl1pPr marL="342703" indent="-34270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90"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75"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44"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813"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07" tIns="76151" rIns="152307" bIns="7615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9826701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460277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48"/>
            <a:ext cx="5454333" cy="1543549"/>
          </a:xfrm>
        </p:spPr>
        <p:txBody>
          <a:bodyPr/>
          <a:lstStyle>
            <a:lvl1pPr marL="0" indent="0">
              <a:buFont typeface="Arial" pitchFamily="34" charset="0"/>
              <a:buNone/>
              <a:defRPr sz="3200">
                <a:solidFill>
                  <a:schemeClr val="bg1">
                    <a:alpha val="98000"/>
                  </a:schemeClr>
                </a:solidFill>
                <a:latin typeface="+mj-lt"/>
              </a:defRPr>
            </a:lvl1pPr>
            <a:lvl2pPr marL="613173" indent="0">
              <a:buFont typeface="Arial" pitchFamily="34" charset="0"/>
              <a:buNone/>
              <a:defRPr/>
            </a:lvl2pPr>
            <a:lvl3pPr marL="1139645" indent="0">
              <a:buFont typeface="Arial" pitchFamily="34" charset="0"/>
              <a:buNone/>
              <a:defRPr/>
            </a:lvl3pPr>
            <a:lvl4pPr marL="1676702" indent="0">
              <a:buFont typeface="Arial" pitchFamily="34" charset="0"/>
              <a:buNone/>
              <a:defRPr/>
            </a:lvl4pPr>
            <a:lvl5pPr marL="213763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3801137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702" indent="-5370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636" indent="-4609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5884" indent="-448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91749209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18"/>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643" indent="-45669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696" indent="-456696">
              <a:spcBef>
                <a:spcPts val="0"/>
              </a:spcBef>
              <a:spcAft>
                <a:spcPts val="533"/>
              </a:spcAft>
              <a:buFont typeface="Arial" pitchFamily="34" charset="0"/>
              <a:buChar char="•"/>
              <a:defRPr/>
            </a:lvl5pPr>
            <a:lvl6pPr marL="1376461" indent="-456696">
              <a:buFont typeface="Arial" pitchFamily="34" charset="0"/>
              <a:buChar char="•"/>
              <a:defRPr sz="3200">
                <a:gradFill>
                  <a:gsLst>
                    <a:gs pos="0">
                      <a:srgbClr val="595959"/>
                    </a:gs>
                    <a:gs pos="86000">
                      <a:srgbClr val="595959"/>
                    </a:gs>
                  </a:gsLst>
                  <a:lin ang="5400000" scaled="0"/>
                </a:gradFill>
              </a:defRPr>
            </a:lvl6pPr>
            <a:lvl7pPr marL="1672472" indent="-300247">
              <a:defRPr>
                <a:gradFill>
                  <a:gsLst>
                    <a:gs pos="0">
                      <a:srgbClr val="595959"/>
                    </a:gs>
                    <a:gs pos="86000">
                      <a:srgbClr val="595959"/>
                    </a:gs>
                  </a:gsLst>
                  <a:lin ang="5400000" scaled="0"/>
                </a:gradFill>
              </a:defRPr>
            </a:lvl7pPr>
            <a:lvl8pPr marL="1981172" indent="-308706">
              <a:defRPr>
                <a:gradFill>
                  <a:gsLst>
                    <a:gs pos="0">
                      <a:srgbClr val="595959"/>
                    </a:gs>
                    <a:gs pos="86000">
                      <a:srgbClr val="595959"/>
                    </a:gs>
                  </a:gsLst>
                  <a:lin ang="5400000" scaled="0"/>
                </a:gradFill>
              </a:defRPr>
            </a:lvl8pPr>
          </a:lstStyle>
          <a:p>
            <a:pPr marL="460928" lvl="0" indent="-460928" algn="l" defTabSz="1217834" rtl="0" eaLnBrk="1" latinLnBrk="0" hangingPunct="1">
              <a:lnSpc>
                <a:spcPct val="90000"/>
              </a:lnSpc>
              <a:spcBef>
                <a:spcPct val="20000"/>
              </a:spcBef>
              <a:buSzPct val="90000"/>
              <a:buFont typeface="Arial" pitchFamily="34" charset="0"/>
              <a:buChar char="•"/>
            </a:pPr>
            <a:r>
              <a:rPr lang="en-US" smtClean="0"/>
              <a:t>Click to edit Master text styles</a:t>
            </a:r>
          </a:p>
          <a:p>
            <a:pPr marL="460928" lvl="1" indent="-460928" algn="l" defTabSz="1217834" rtl="0" eaLnBrk="1" latinLnBrk="0" hangingPunct="1">
              <a:lnSpc>
                <a:spcPct val="90000"/>
              </a:lnSpc>
              <a:spcBef>
                <a:spcPct val="20000"/>
              </a:spcBef>
              <a:buSzPct val="90000"/>
              <a:buFont typeface="Arial" pitchFamily="34" charset="0"/>
              <a:buChar char="•"/>
            </a:pPr>
            <a:r>
              <a:rPr lang="en-US" smtClean="0"/>
              <a:t>Second level</a:t>
            </a:r>
          </a:p>
          <a:p>
            <a:pPr marL="460928" lvl="2" indent="-460928" algn="l" defTabSz="1217834" rtl="0" eaLnBrk="1" latinLnBrk="0" hangingPunct="1">
              <a:lnSpc>
                <a:spcPct val="90000"/>
              </a:lnSpc>
              <a:spcBef>
                <a:spcPct val="20000"/>
              </a:spcBef>
              <a:buSzPct val="90000"/>
              <a:buFont typeface="Arial" pitchFamily="34" charset="0"/>
              <a:buChar char="•"/>
            </a:pPr>
            <a:r>
              <a:rPr lang="en-US" smtClean="0"/>
              <a:t>Third level</a:t>
            </a:r>
          </a:p>
          <a:p>
            <a:pPr marL="460928" lvl="3" indent="-460928" algn="l" defTabSz="1217834" rtl="0" eaLnBrk="1" latinLnBrk="0" hangingPunct="1">
              <a:lnSpc>
                <a:spcPct val="90000"/>
              </a:lnSpc>
              <a:spcBef>
                <a:spcPct val="20000"/>
              </a:spcBef>
              <a:buSzPct val="90000"/>
              <a:buFont typeface="Arial" pitchFamily="34" charset="0"/>
              <a:buChar char="•"/>
            </a:pPr>
            <a:r>
              <a:rPr lang="en-US" smtClean="0"/>
              <a:t>Fourth level</a:t>
            </a:r>
          </a:p>
          <a:p>
            <a:pPr marL="460928" lvl="4" indent="-460928" algn="l" defTabSz="12178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7"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473465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3302863"/>
          </a:xfrm>
        </p:spPr>
        <p:txBody>
          <a:bodyPr/>
          <a:lstStyle>
            <a:lvl1pPr marL="454586" indent="-454586">
              <a:lnSpc>
                <a:spcPct val="90000"/>
              </a:lnSpc>
              <a:buSzPct val="80000"/>
              <a:buFont typeface="Arial" pitchFamily="34" charset="0"/>
              <a:buChar char="•"/>
              <a:defRPr sz="4300"/>
            </a:lvl1pPr>
            <a:lvl2pPr marL="835181" indent="-380587">
              <a:lnSpc>
                <a:spcPct val="90000"/>
              </a:lnSpc>
              <a:buSzPct val="80000"/>
              <a:buFont typeface="Arial" pitchFamily="34" charset="0"/>
              <a:buChar char="•"/>
              <a:defRPr sz="3700"/>
            </a:lvl2pPr>
            <a:lvl3pPr marL="1217883" indent="-382702">
              <a:lnSpc>
                <a:spcPct val="90000"/>
              </a:lnSpc>
              <a:buSzPct val="80000"/>
              <a:buFont typeface="Arial" pitchFamily="34" charset="0"/>
              <a:buChar char="•"/>
              <a:defRPr sz="3200"/>
            </a:lvl3pPr>
            <a:lvl4pPr marL="2281407" indent="-300247">
              <a:lnSpc>
                <a:spcPct val="90000"/>
              </a:lnSpc>
              <a:buSzPct val="80000"/>
              <a:buFont typeface="Arial" pitchFamily="34" charset="0"/>
              <a:buChar char="•"/>
              <a:defRPr sz="2700"/>
            </a:lvl4pPr>
            <a:lvl5pPr marL="2590116" indent="-30870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3302863"/>
          </a:xfrm>
        </p:spPr>
        <p:txBody>
          <a:bodyPr/>
          <a:lstStyle>
            <a:lvl1pPr marL="608942" indent="-60894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536" indent="-60894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1882" indent="-45669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7877" indent="-45669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120" indent="-45669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586" lvl="0" indent="-454586" algn="l" defTabSz="1217834" rtl="0" eaLnBrk="1" latinLnBrk="0" hangingPunct="1">
              <a:lnSpc>
                <a:spcPct val="90000"/>
              </a:lnSpc>
              <a:spcBef>
                <a:spcPct val="20000"/>
              </a:spcBef>
              <a:buSzPct val="80000"/>
              <a:buFont typeface="Arial" pitchFamily="34" charset="0"/>
              <a:buChar char="•"/>
            </a:pPr>
            <a:r>
              <a:rPr lang="en-US" smtClean="0"/>
              <a:t>Click to edit Master text styles</a:t>
            </a:r>
          </a:p>
          <a:p>
            <a:pPr marL="454586" lvl="1" indent="-454586" algn="l" defTabSz="1217834" rtl="0" eaLnBrk="1" latinLnBrk="0" hangingPunct="1">
              <a:lnSpc>
                <a:spcPct val="90000"/>
              </a:lnSpc>
              <a:spcBef>
                <a:spcPct val="20000"/>
              </a:spcBef>
              <a:buSzPct val="80000"/>
              <a:buFont typeface="Arial" pitchFamily="34" charset="0"/>
              <a:buChar char="•"/>
            </a:pPr>
            <a:r>
              <a:rPr lang="en-US" smtClean="0"/>
              <a:t>Second level</a:t>
            </a:r>
          </a:p>
          <a:p>
            <a:pPr marL="454586" lvl="2" indent="-454586" algn="l" defTabSz="1217834" rtl="0" eaLnBrk="1" latinLnBrk="0" hangingPunct="1">
              <a:lnSpc>
                <a:spcPct val="90000"/>
              </a:lnSpc>
              <a:spcBef>
                <a:spcPct val="20000"/>
              </a:spcBef>
              <a:buSzPct val="80000"/>
              <a:buFont typeface="Arial" pitchFamily="34" charset="0"/>
              <a:buChar char="•"/>
            </a:pPr>
            <a:r>
              <a:rPr lang="en-US" smtClean="0"/>
              <a:t>Third level</a:t>
            </a:r>
          </a:p>
          <a:p>
            <a:pPr marL="454586" lvl="3" indent="-454586" algn="l" defTabSz="1217834" rtl="0" eaLnBrk="1" latinLnBrk="0" hangingPunct="1">
              <a:lnSpc>
                <a:spcPct val="90000"/>
              </a:lnSpc>
              <a:spcBef>
                <a:spcPct val="20000"/>
              </a:spcBef>
              <a:buSzPct val="80000"/>
              <a:buFont typeface="Arial" pitchFamily="34" charset="0"/>
              <a:buChar char="•"/>
            </a:pPr>
            <a:r>
              <a:rPr lang="en-US" smtClean="0"/>
              <a:t>Fourth level</a:t>
            </a:r>
          </a:p>
          <a:p>
            <a:pPr marL="454586" lvl="4" indent="-454586" algn="l" defTabSz="12178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1299429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4" y="2266802"/>
            <a:ext cx="5484971" cy="3110595"/>
          </a:xfrm>
        </p:spPr>
        <p:txBody>
          <a:bodyPr/>
          <a:lstStyle>
            <a:lvl1pPr marL="537051" indent="-537051">
              <a:buSzPct val="80000"/>
              <a:buFont typeface="Arial" pitchFamily="34" charset="0"/>
              <a:buChar char="•"/>
              <a:defRPr sz="3700"/>
            </a:lvl1pPr>
            <a:lvl2pPr marL="991645" indent="-429220">
              <a:buSzPct val="80000"/>
              <a:buFont typeface="Arial" pitchFamily="34" charset="0"/>
              <a:buChar char="•"/>
              <a:defRPr sz="3700"/>
            </a:lvl2pPr>
            <a:lvl3pPr marL="1368001" indent="-376356" defTabSz="1372232">
              <a:buSzPct val="80000"/>
              <a:buFont typeface="Arial" pitchFamily="34" charset="0"/>
              <a:buChar char="•"/>
              <a:defRPr sz="3200"/>
            </a:lvl3pPr>
            <a:lvl4pPr marL="1754933" indent="-382702">
              <a:buSzPct val="80000"/>
              <a:buFont typeface="Arial" pitchFamily="34" charset="0"/>
              <a:buChar char="•"/>
              <a:defRPr sz="2700"/>
            </a:lvl4pPr>
            <a:lvl5pPr marL="2053059" indent="-298131">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2"/>
            <a:ext cx="5486400" cy="3110595"/>
          </a:xfrm>
        </p:spPr>
        <p:txBody>
          <a:bodyPr/>
          <a:lstStyle>
            <a:lvl1pPr marL="394673" indent="-394673">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8942" indent="-60894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133" indent="-45669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8940" indent="-45669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354" indent="-45669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8940" indent="-456696">
              <a:defRPr sz="2100"/>
            </a:lvl6pPr>
            <a:lvl7pPr marL="2135520" indent="-380587">
              <a:defRPr sz="2100"/>
            </a:lvl7pPr>
            <a:lvl8pPr>
              <a:defRPr sz="2100"/>
            </a:lvl8pPr>
            <a:lvl9pPr>
              <a:defRPr sz="2100"/>
            </a:lvl9pPr>
          </a:lstStyle>
          <a:p>
            <a:pPr marL="537051" lvl="0" indent="-537051" algn="l" defTabSz="1217834" rtl="0" eaLnBrk="1" latinLnBrk="0" hangingPunct="1">
              <a:lnSpc>
                <a:spcPct val="90000"/>
              </a:lnSpc>
              <a:spcBef>
                <a:spcPct val="20000"/>
              </a:spcBef>
              <a:buSzPct val="80000"/>
            </a:pPr>
            <a:r>
              <a:rPr lang="en-US" smtClean="0"/>
              <a:t>Click to edit Master text styles</a:t>
            </a:r>
          </a:p>
          <a:p>
            <a:pPr marL="537051" lvl="1" indent="-537051" algn="l" defTabSz="1217834" rtl="0" eaLnBrk="1" latinLnBrk="0" hangingPunct="1">
              <a:lnSpc>
                <a:spcPct val="90000"/>
              </a:lnSpc>
              <a:spcBef>
                <a:spcPct val="20000"/>
              </a:spcBef>
              <a:buSzPct val="80000"/>
            </a:pPr>
            <a:r>
              <a:rPr lang="en-US" smtClean="0"/>
              <a:t>Second level</a:t>
            </a:r>
          </a:p>
          <a:p>
            <a:pPr marL="537051" lvl="2" indent="-537051" algn="l" defTabSz="1217834" rtl="0" eaLnBrk="1" latinLnBrk="0" hangingPunct="1">
              <a:lnSpc>
                <a:spcPct val="90000"/>
              </a:lnSpc>
              <a:spcBef>
                <a:spcPct val="20000"/>
              </a:spcBef>
              <a:buSzPct val="80000"/>
            </a:pPr>
            <a:r>
              <a:rPr lang="en-US" smtClean="0"/>
              <a:t>Third level</a:t>
            </a:r>
          </a:p>
          <a:p>
            <a:pPr marL="537051" lvl="3" indent="-537051" algn="l" defTabSz="1217834" rtl="0" eaLnBrk="1" latinLnBrk="0" hangingPunct="1">
              <a:lnSpc>
                <a:spcPct val="90000"/>
              </a:lnSpc>
              <a:spcBef>
                <a:spcPct val="20000"/>
              </a:spcBef>
              <a:buSzPct val="80000"/>
            </a:pPr>
            <a:r>
              <a:rPr lang="en-US" smtClean="0"/>
              <a:t>Fourth level</a:t>
            </a:r>
          </a:p>
          <a:p>
            <a:pPr marL="537051" lvl="4" indent="-537051" algn="l" defTabSz="12178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8"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38413613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4"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014187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3"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60135319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37" tIns="60870" rIns="121737" bIns="60870" numCol="1" spcCol="0" rtlCol="0" anchor="ctr" anchorCtr="0" compatLnSpc="1">
            <a:prstTxWarp prst="textNoShape">
              <a:avLst/>
            </a:prstTxWarp>
          </a:bodyPr>
          <a:lstStyle/>
          <a:p>
            <a:pPr algn="ctr" defTabSz="121706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2"/>
            <a:ext cx="6945312" cy="2468368"/>
          </a:xfrm>
        </p:spPr>
        <p:txBody>
          <a:bodyPr lIns="243577" tIns="243577" anchor="ctr" anchorCtr="0"/>
          <a:lstStyle>
            <a:lvl1pPr marL="765404" indent="-761174">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834" rtl="0" eaLnBrk="1" latinLnBrk="0" hangingPunct="1">
              <a:lnSpc>
                <a:spcPct val="90000"/>
              </a:lnSpc>
              <a:spcBef>
                <a:spcPts val="0"/>
              </a:spcBef>
              <a:spcAft>
                <a:spcPts val="1200"/>
              </a:spcAft>
              <a:buSzPct val="80000"/>
            </a:pPr>
            <a:r>
              <a:rPr lang="en-US" smtClean="0"/>
              <a:t>Click to edit Master text styles</a:t>
            </a:r>
          </a:p>
          <a:p>
            <a:pPr marL="4233" lvl="1" indent="0" algn="l" defTabSz="1217834"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28" tIns="54808" rIns="109628" bIns="54808" numCol="1" anchor="t" anchorCtr="0" compatLnSpc="1">
            <a:prstTxWarp prst="textNoShape">
              <a:avLst/>
            </a:prstTxWarp>
          </a:bodyPr>
          <a:lstStyle/>
          <a:p>
            <a:pPr defTabSz="1623557"/>
            <a:endParaRPr lang="en-US" sz="2100">
              <a:solidFill>
                <a:srgbClr val="292929"/>
              </a:solidFill>
            </a:endParaRPr>
          </a:p>
        </p:txBody>
      </p:sp>
    </p:spTree>
    <p:extLst>
      <p:ext uri="{BB962C8B-B14F-4D97-AF65-F5344CB8AC3E}">
        <p14:creationId xmlns:p14="http://schemas.microsoft.com/office/powerpoint/2010/main" val="38949349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27468013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85" tIns="60893" rIns="121785" bIns="60893" numCol="1" anchor="t" anchorCtr="0" compatLnSpc="1">
            <a:prstTxWarp prst="textNoShape">
              <a:avLst/>
            </a:prstTxWarp>
          </a:bodyPr>
          <a:lstStyle/>
          <a:p>
            <a:pPr defTabSz="1217883"/>
            <a:endParaRPr lang="en-US" sz="2400">
              <a:solidFill>
                <a:srgbClr val="292929"/>
              </a:solidFill>
            </a:endParaRPr>
          </a:p>
        </p:txBody>
      </p:sp>
    </p:spTree>
    <p:extLst>
      <p:ext uri="{BB962C8B-B14F-4D97-AF65-F5344CB8AC3E}">
        <p14:creationId xmlns:p14="http://schemas.microsoft.com/office/powerpoint/2010/main" val="4202067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grpSp>
    </p:spTree>
    <p:extLst>
      <p:ext uri="{BB962C8B-B14F-4D97-AF65-F5344CB8AC3E}">
        <p14:creationId xmlns:p14="http://schemas.microsoft.com/office/powerpoint/2010/main" val="259524219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28" tIns="54808" rIns="109628" bIns="54808" numCol="1" anchor="t" anchorCtr="0" compatLnSpc="1">
            <a:prstTxWarp prst="textNoShape">
              <a:avLst/>
            </a:prstTxWarp>
          </a:bodyPr>
          <a:lstStyle/>
          <a:p>
            <a:pPr defTabSz="1217883"/>
            <a:endParaRPr lang="en-US" sz="2100">
              <a:solidFill>
                <a:srgbClr val="292929"/>
              </a:solidFill>
            </a:endParaRPr>
          </a:p>
        </p:txBody>
      </p:sp>
    </p:spTree>
    <p:extLst>
      <p:ext uri="{BB962C8B-B14F-4D97-AF65-F5344CB8AC3E}">
        <p14:creationId xmlns:p14="http://schemas.microsoft.com/office/powerpoint/2010/main" val="60748006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8"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79161243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7"/>
            <a:ext cx="2506560" cy="291353"/>
          </a:xfrm>
          <a:prstGeom prst="rect">
            <a:avLst/>
          </a:prstGeom>
        </p:spPr>
      </p:pic>
    </p:spTree>
    <p:extLst>
      <p:ext uri="{BB962C8B-B14F-4D97-AF65-F5344CB8AC3E}">
        <p14:creationId xmlns:p14="http://schemas.microsoft.com/office/powerpoint/2010/main" val="1763331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7"/>
            <a:ext cx="11173090" cy="677001"/>
          </a:xfrm>
          <a:prstGeom prst="rect">
            <a:avLst/>
          </a:prstGeom>
          <a:noFill/>
          <a:ln w="12700">
            <a:noFill/>
            <a:miter lim="800000"/>
            <a:headEnd type="none" w="sm" len="sm"/>
            <a:tailEnd type="none" w="sm" len="sm"/>
          </a:ln>
          <a:effectLst/>
        </p:spPr>
        <p:txBody>
          <a:bodyPr vert="horz" wrap="square" lIns="121765" tIns="60883" rIns="121765" bIns="60883" numCol="1" anchor="t" anchorCtr="0" compatLnSpc="1">
            <a:prstTxWarp prst="textNoShape">
              <a:avLst/>
            </a:prstTxWarp>
            <a:spAutoFit/>
          </a:bodyPr>
          <a:lstStyle/>
          <a:p>
            <a:pPr algn="ctr" defTabSz="1217482"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482"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01163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70"/>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34542915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71079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88826" cy="619125"/>
          </a:xfrm>
          <a:solidFill>
            <a:srgbClr val="FFFF99"/>
          </a:solidFill>
        </p:spPr>
        <p:txBody>
          <a:bodyPr wrap="square" lIns="202975" tIns="101489" rIns="202975" bIns="10148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669498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2"/>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5"/>
            <a:ext cx="2844059" cy="365125"/>
          </a:xfrm>
          <a:prstGeom prst="rect">
            <a:avLst/>
          </a:prstGeom>
        </p:spPr>
        <p:txBody>
          <a:bodyPr lIns="121791" tIns="60895" rIns="121791" bIns="60895"/>
          <a:lstStyle>
            <a:lvl1pPr algn="ctr">
              <a:defRPr b="0" i="0">
                <a:solidFill>
                  <a:schemeClr val="tx1">
                    <a:lumMod val="95000"/>
                    <a:lumOff val="5000"/>
                  </a:schemeClr>
                </a:solidFill>
                <a:latin typeface="Segoe"/>
                <a:cs typeface="Segoe"/>
              </a:defRPr>
            </a:lvl1pPr>
          </a:lstStyle>
          <a:p>
            <a:pPr defTabSz="1217883"/>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2"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8" y="6375406"/>
            <a:ext cx="1206019" cy="194387"/>
          </a:xfrm>
          <a:prstGeom prst="rect">
            <a:avLst/>
          </a:prstGeom>
        </p:spPr>
      </p:pic>
    </p:spTree>
    <p:extLst>
      <p:ext uri="{BB962C8B-B14F-4D97-AF65-F5344CB8AC3E}">
        <p14:creationId xmlns:p14="http://schemas.microsoft.com/office/powerpoint/2010/main" val="3172686501"/>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28" indent="0">
              <a:buFont typeface="Arial" pitchFamily="34" charset="0"/>
              <a:buNone/>
              <a:defRPr/>
            </a:lvl2pPr>
            <a:lvl3pPr marL="855208" indent="0">
              <a:buFont typeface="Arial" pitchFamily="34" charset="0"/>
              <a:buNone/>
              <a:defRPr/>
            </a:lvl3pPr>
            <a:lvl4pPr marL="1258221" indent="0">
              <a:buFont typeface="Arial" pitchFamily="34" charset="0"/>
              <a:buNone/>
              <a:defRPr/>
            </a:lvl4pPr>
            <a:lvl5pPr marL="160411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05154680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21" indent="-4030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110" indent="-3458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82" indent="-336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9138494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8" indent="-34271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6" indent="-342716">
              <a:spcBef>
                <a:spcPts val="0"/>
              </a:spcBef>
              <a:spcAft>
                <a:spcPts val="400"/>
              </a:spcAft>
              <a:buFont typeface="Arial" pitchFamily="34" charset="0"/>
              <a:buChar char="•"/>
              <a:defRPr/>
            </a:lvl5pPr>
            <a:lvl6pPr marL="1032914" indent="-342716">
              <a:buFont typeface="Arial" pitchFamily="34" charset="0"/>
              <a:buChar char="•"/>
              <a:defRPr sz="2400">
                <a:gradFill>
                  <a:gsLst>
                    <a:gs pos="0">
                      <a:srgbClr val="595959"/>
                    </a:gs>
                    <a:gs pos="86000">
                      <a:srgbClr val="595959"/>
                    </a:gs>
                  </a:gsLst>
                  <a:lin ang="5400000" scaled="0"/>
                </a:gradFill>
              </a:defRPr>
            </a:lvl6pPr>
            <a:lvl7pPr marL="1255045" indent="-225305">
              <a:defRPr>
                <a:gradFill>
                  <a:gsLst>
                    <a:gs pos="0">
                      <a:srgbClr val="595959"/>
                    </a:gs>
                    <a:gs pos="86000">
                      <a:srgbClr val="595959"/>
                    </a:gs>
                  </a:gsLst>
                  <a:lin ang="5400000" scaled="0"/>
                </a:gradFill>
              </a:defRPr>
            </a:lvl7pPr>
            <a:lvl8pPr marL="1486697" indent="-231652">
              <a:defRPr>
                <a:gradFill>
                  <a:gsLst>
                    <a:gs pos="0">
                      <a:srgbClr val="595959"/>
                    </a:gs>
                    <a:gs pos="86000">
                      <a:srgbClr val="595959"/>
                    </a:gs>
                  </a:gsLst>
                  <a:lin ang="5400000" scaled="0"/>
                </a:gradFill>
              </a:defRPr>
            </a:lvl8pPr>
          </a:lstStyle>
          <a:p>
            <a:pPr marL="345891" lvl="0" indent="-345891" algn="l" defTabSz="913877" rtl="0" eaLnBrk="1" latinLnBrk="0" hangingPunct="1">
              <a:lnSpc>
                <a:spcPct val="90000"/>
              </a:lnSpc>
              <a:spcBef>
                <a:spcPct val="20000"/>
              </a:spcBef>
              <a:buSzPct val="90000"/>
              <a:buFont typeface="Arial" pitchFamily="34" charset="0"/>
              <a:buChar char="•"/>
            </a:pPr>
            <a:r>
              <a:rPr lang="en-US" smtClean="0"/>
              <a:t>Click to edit Master text styles</a:t>
            </a:r>
          </a:p>
          <a:p>
            <a:pPr marL="345891" lvl="1" indent="-345891" algn="l" defTabSz="913877" rtl="0" eaLnBrk="1" latinLnBrk="0" hangingPunct="1">
              <a:lnSpc>
                <a:spcPct val="90000"/>
              </a:lnSpc>
              <a:spcBef>
                <a:spcPct val="20000"/>
              </a:spcBef>
              <a:buSzPct val="90000"/>
              <a:buFont typeface="Arial" pitchFamily="34" charset="0"/>
              <a:buChar char="•"/>
            </a:pPr>
            <a:r>
              <a:rPr lang="en-US" smtClean="0"/>
              <a:t>Second level</a:t>
            </a:r>
          </a:p>
          <a:p>
            <a:pPr marL="345891" lvl="2" indent="-345891" algn="l" defTabSz="913877" rtl="0" eaLnBrk="1" latinLnBrk="0" hangingPunct="1">
              <a:lnSpc>
                <a:spcPct val="90000"/>
              </a:lnSpc>
              <a:spcBef>
                <a:spcPct val="20000"/>
              </a:spcBef>
              <a:buSzPct val="90000"/>
              <a:buFont typeface="Arial" pitchFamily="34" charset="0"/>
              <a:buChar char="•"/>
            </a:pPr>
            <a:r>
              <a:rPr lang="en-US" smtClean="0"/>
              <a:t>Third level</a:t>
            </a:r>
          </a:p>
          <a:p>
            <a:pPr marL="345891" lvl="3" indent="-345891" algn="l" defTabSz="913877" rtl="0" eaLnBrk="1" latinLnBrk="0" hangingPunct="1">
              <a:lnSpc>
                <a:spcPct val="90000"/>
              </a:lnSpc>
              <a:spcBef>
                <a:spcPct val="20000"/>
              </a:spcBef>
              <a:buSzPct val="90000"/>
              <a:buFont typeface="Arial" pitchFamily="34" charset="0"/>
              <a:buChar char="•"/>
            </a:pPr>
            <a:r>
              <a:rPr lang="en-US" smtClean="0"/>
              <a:t>Fourth level</a:t>
            </a:r>
          </a:p>
          <a:p>
            <a:pPr marL="345891" lvl="4" indent="-345891" algn="l" defTabSz="91387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4605249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9" indent="-285598">
              <a:lnSpc>
                <a:spcPct val="90000"/>
              </a:lnSpc>
              <a:buSzPct val="80000"/>
              <a:buFont typeface="Arial" pitchFamily="34" charset="0"/>
              <a:buChar char="•"/>
              <a:defRPr sz="2800"/>
            </a:lvl2pPr>
            <a:lvl3pPr marL="913913" indent="-287186">
              <a:lnSpc>
                <a:spcPct val="90000"/>
              </a:lnSpc>
              <a:buSzPct val="80000"/>
              <a:buFont typeface="Arial" pitchFamily="34" charset="0"/>
              <a:buChar char="•"/>
              <a:defRPr sz="2400"/>
            </a:lvl3pPr>
            <a:lvl4pPr marL="1712003" indent="-225305">
              <a:lnSpc>
                <a:spcPct val="90000"/>
              </a:lnSpc>
              <a:buSzPct val="80000"/>
              <a:buFont typeface="Arial" pitchFamily="34" charset="0"/>
              <a:buChar char="•"/>
              <a:defRPr sz="2000"/>
            </a:lvl4pPr>
            <a:lvl5pPr marL="1943654" indent="-23165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58" indent="-456958">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8" indent="-456958">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6" indent="-3427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15" indent="-34271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21" indent="-34271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77"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77"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77"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77"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7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1780971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10" indent="-403010">
              <a:buSzPct val="80000"/>
              <a:buFont typeface="Arial" pitchFamily="34" charset="0"/>
              <a:buChar char="•"/>
              <a:defRPr sz="2800"/>
            </a:lvl1pPr>
            <a:lvl2pPr marL="744142" indent="-322091">
              <a:buSzPct val="80000"/>
              <a:buFont typeface="Arial" pitchFamily="34" charset="0"/>
              <a:buChar char="•"/>
              <a:defRPr sz="2800"/>
            </a:lvl2pPr>
            <a:lvl3pPr marL="1026565" indent="-282425" defTabSz="1029740">
              <a:buSzPct val="80000"/>
              <a:buFont typeface="Arial" pitchFamily="34" charset="0"/>
              <a:buChar char="•"/>
              <a:defRPr sz="2400"/>
            </a:lvl3pPr>
            <a:lvl4pPr marL="1316926" indent="-287186">
              <a:buSzPct val="80000"/>
              <a:buFont typeface="Arial" pitchFamily="34" charset="0"/>
              <a:buChar char="•"/>
              <a:defRPr sz="2000"/>
            </a:lvl4pPr>
            <a:lvl5pPr marL="1540643" indent="-22372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63" indent="-29616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58" indent="-45695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68" indent="-34271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58" indent="-34271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59" indent="-34271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58" indent="-342716">
              <a:defRPr sz="1600"/>
            </a:lvl6pPr>
            <a:lvl7pPr marL="1602524" indent="-285598">
              <a:defRPr sz="1600"/>
            </a:lvl7pPr>
            <a:lvl8pPr>
              <a:defRPr sz="1600"/>
            </a:lvl8pPr>
            <a:lvl9pPr>
              <a:defRPr sz="1600"/>
            </a:lvl9pPr>
          </a:lstStyle>
          <a:p>
            <a:pPr marL="403010" lvl="0" indent="-403010" algn="l" defTabSz="913877" rtl="0" eaLnBrk="1" latinLnBrk="0" hangingPunct="1">
              <a:lnSpc>
                <a:spcPct val="90000"/>
              </a:lnSpc>
              <a:spcBef>
                <a:spcPct val="20000"/>
              </a:spcBef>
              <a:buSzPct val="80000"/>
            </a:pPr>
            <a:r>
              <a:rPr lang="en-US" smtClean="0"/>
              <a:t>Click to edit Master text styles</a:t>
            </a:r>
          </a:p>
          <a:p>
            <a:pPr marL="403010" lvl="1" indent="-403010" algn="l" defTabSz="913877" rtl="0" eaLnBrk="1" latinLnBrk="0" hangingPunct="1">
              <a:lnSpc>
                <a:spcPct val="90000"/>
              </a:lnSpc>
              <a:spcBef>
                <a:spcPct val="20000"/>
              </a:spcBef>
              <a:buSzPct val="80000"/>
            </a:pPr>
            <a:r>
              <a:rPr lang="en-US" smtClean="0"/>
              <a:t>Second level</a:t>
            </a:r>
          </a:p>
          <a:p>
            <a:pPr marL="403010" lvl="2" indent="-403010" algn="l" defTabSz="913877" rtl="0" eaLnBrk="1" latinLnBrk="0" hangingPunct="1">
              <a:lnSpc>
                <a:spcPct val="90000"/>
              </a:lnSpc>
              <a:spcBef>
                <a:spcPct val="20000"/>
              </a:spcBef>
              <a:buSzPct val="80000"/>
            </a:pPr>
            <a:r>
              <a:rPr lang="en-US" smtClean="0"/>
              <a:t>Third level</a:t>
            </a:r>
          </a:p>
          <a:p>
            <a:pPr marL="403010" lvl="3" indent="-403010" algn="l" defTabSz="913877" rtl="0" eaLnBrk="1" latinLnBrk="0" hangingPunct="1">
              <a:lnSpc>
                <a:spcPct val="90000"/>
              </a:lnSpc>
              <a:spcBef>
                <a:spcPct val="20000"/>
              </a:spcBef>
              <a:buSzPct val="80000"/>
            </a:pPr>
            <a:r>
              <a:rPr lang="en-US" smtClean="0"/>
              <a:t>Fourth level</a:t>
            </a:r>
          </a:p>
          <a:p>
            <a:pPr marL="403010" lvl="4" indent="-403010" algn="l" defTabSz="91387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842180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626753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30632712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09919551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5" tIns="45678" rIns="91355" bIns="45678" numCol="1" spcCol="0" rtlCol="0" anchor="ctr" anchorCtr="0" compatLnSpc="1">
            <a:prstTxWarp prst="textNoShape">
              <a:avLst/>
            </a:prstTxWarp>
          </a:bodyPr>
          <a:lstStyle/>
          <a:p>
            <a:pPr algn="ctr" defTabSz="91330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782" tIns="182782" anchor="ctr" anchorCtr="0"/>
          <a:lstStyle>
            <a:lvl1pPr marL="574369" indent="-5711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77" rtl="0" eaLnBrk="1" latinLnBrk="0" hangingPunct="1">
              <a:lnSpc>
                <a:spcPct val="90000"/>
              </a:lnSpc>
              <a:spcBef>
                <a:spcPts val="0"/>
              </a:spcBef>
              <a:spcAft>
                <a:spcPts val="900"/>
              </a:spcAft>
              <a:buSzPct val="80000"/>
            </a:pPr>
            <a:r>
              <a:rPr lang="en-US" smtClean="0"/>
              <a:t>Click to edit Master text styles</a:t>
            </a:r>
          </a:p>
          <a:p>
            <a:pPr marL="3175" lvl="1" indent="0" algn="l" defTabSz="91387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2" tIns="41131" rIns="82262" bIns="41131" numCol="1" anchor="t" anchorCtr="0" compatLnSpc="1">
            <a:prstTxWarp prst="textNoShape">
              <a:avLst/>
            </a:prstTxWarp>
          </a:bodyPr>
          <a:lstStyle/>
          <a:p>
            <a:pPr defTabSz="1218339"/>
            <a:endParaRPr lang="en-US" sz="1600">
              <a:solidFill>
                <a:srgbClr val="292929"/>
              </a:solidFill>
            </a:endParaRPr>
          </a:p>
        </p:txBody>
      </p:sp>
    </p:spTree>
    <p:extLst>
      <p:ext uri="{BB962C8B-B14F-4D97-AF65-F5344CB8AC3E}">
        <p14:creationId xmlns:p14="http://schemas.microsoft.com/office/powerpoint/2010/main" val="32506429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13508887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9" rIns="91392" bIns="45699" numCol="1" anchor="t" anchorCtr="0" compatLnSpc="1">
            <a:prstTxWarp prst="textNoShape">
              <a:avLst/>
            </a:prstTxWarp>
          </a:bodyPr>
          <a:lstStyle/>
          <a:p>
            <a:pPr defTabSz="913877"/>
            <a:endParaRPr lang="en-US">
              <a:solidFill>
                <a:srgbClr val="292929"/>
              </a:solidFill>
            </a:endParaRPr>
          </a:p>
        </p:txBody>
      </p:sp>
    </p:spTree>
    <p:extLst>
      <p:ext uri="{BB962C8B-B14F-4D97-AF65-F5344CB8AC3E}">
        <p14:creationId xmlns:p14="http://schemas.microsoft.com/office/powerpoint/2010/main" val="125140799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grpSp>
    </p:spTree>
    <p:extLst>
      <p:ext uri="{BB962C8B-B14F-4D97-AF65-F5344CB8AC3E}">
        <p14:creationId xmlns:p14="http://schemas.microsoft.com/office/powerpoint/2010/main" val="399250588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2" tIns="41131" rIns="82262" bIns="41131" numCol="1" anchor="t" anchorCtr="0" compatLnSpc="1">
            <a:prstTxWarp prst="textNoShape">
              <a:avLst/>
            </a:prstTxWarp>
          </a:bodyPr>
          <a:lstStyle/>
          <a:p>
            <a:pPr defTabSz="913877"/>
            <a:endParaRPr lang="en-US" sz="1600">
              <a:solidFill>
                <a:srgbClr val="292929"/>
              </a:solidFill>
            </a:endParaRPr>
          </a:p>
        </p:txBody>
      </p:sp>
    </p:spTree>
    <p:extLst>
      <p:ext uri="{BB962C8B-B14F-4D97-AF65-F5344CB8AC3E}">
        <p14:creationId xmlns:p14="http://schemas.microsoft.com/office/powerpoint/2010/main" val="40385650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347792140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180190890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4"/>
            <a:ext cx="11173090" cy="415484"/>
          </a:xfrm>
          <a:prstGeom prst="rect">
            <a:avLst/>
          </a:prstGeom>
          <a:noFill/>
          <a:ln w="12700">
            <a:noFill/>
            <a:miter lim="800000"/>
            <a:headEnd type="none" w="sm" len="sm"/>
            <a:tailEnd type="none" w="sm" len="sm"/>
          </a:ln>
          <a:effectLst/>
        </p:spPr>
        <p:txBody>
          <a:bodyPr vert="horz" wrap="square" lIns="91376" tIns="45690" rIns="91376" bIns="45690" numCol="1" anchor="t" anchorCtr="0" compatLnSpc="1">
            <a:prstTxWarp prst="textNoShape">
              <a:avLst/>
            </a:prstTxWarp>
            <a:spAutoFit/>
          </a:bodyPr>
          <a:lstStyle/>
          <a:p>
            <a:pPr algn="ctr" defTabSz="91361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1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2862371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6"/>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64061622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93809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13" tIns="76155" rIns="152313" bIns="76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30770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742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370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2731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7380124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005238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9143109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06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25655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87021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4296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693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6152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93231420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13905369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4642696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9679386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5612358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1949850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08591714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77" indent="-34270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83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1648018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14429988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913839"/>
            <a:endParaRPr lang="en-US">
              <a:solidFill>
                <a:srgbClr val="292929"/>
              </a:solidFill>
            </a:endParaRPr>
          </a:p>
        </p:txBody>
      </p:sp>
    </p:spTree>
    <p:extLst>
      <p:ext uri="{BB962C8B-B14F-4D97-AF65-F5344CB8AC3E}">
        <p14:creationId xmlns:p14="http://schemas.microsoft.com/office/powerpoint/2010/main" val="1944930611"/>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grpSp>
    </p:spTree>
    <p:extLst>
      <p:ext uri="{BB962C8B-B14F-4D97-AF65-F5344CB8AC3E}">
        <p14:creationId xmlns:p14="http://schemas.microsoft.com/office/powerpoint/2010/main" val="403908172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913839"/>
            <a:endParaRPr lang="en-US" sz="1600">
              <a:solidFill>
                <a:srgbClr val="292929"/>
              </a:solidFill>
            </a:endParaRPr>
          </a:p>
        </p:txBody>
      </p:sp>
    </p:spTree>
    <p:extLst>
      <p:ext uri="{BB962C8B-B14F-4D97-AF65-F5344CB8AC3E}">
        <p14:creationId xmlns:p14="http://schemas.microsoft.com/office/powerpoint/2010/main" val="5449064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363187083"/>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190500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41894685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472086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86627115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2034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06393437"/>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4"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5"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50" indent="0">
              <a:buFont typeface="Arial" pitchFamily="34" charset="0"/>
              <a:buNone/>
              <a:defRPr/>
            </a:lvl2pPr>
            <a:lvl3pPr marL="855067" indent="0">
              <a:buFont typeface="Arial" pitchFamily="34" charset="0"/>
              <a:buNone/>
              <a:defRPr/>
            </a:lvl3pPr>
            <a:lvl4pPr marL="1258010" indent="0">
              <a:buFont typeface="Arial" pitchFamily="34" charset="0"/>
              <a:buNone/>
              <a:defRPr/>
            </a:lvl4pPr>
            <a:lvl5pPr marL="1603838"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33772684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6"/>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501459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6"/>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9"/>
            <a:ext cx="2506560" cy="291353"/>
          </a:xfrm>
          <a:prstGeom prst="rect">
            <a:avLst/>
          </a:prstGeom>
        </p:spPr>
      </p:pic>
    </p:spTree>
    <p:extLst>
      <p:ext uri="{BB962C8B-B14F-4D97-AF65-F5344CB8AC3E}">
        <p14:creationId xmlns:p14="http://schemas.microsoft.com/office/powerpoint/2010/main" val="33535477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9" tIns="45668" rIns="91339" bIns="45668" numCol="1" spcCol="0" rtlCol="0" anchor="ctr" anchorCtr="0" compatLnSpc="1">
            <a:prstTxWarp prst="textNoShape">
              <a:avLst/>
            </a:prstTxWarp>
          </a:bodyPr>
          <a:lstStyle/>
          <a:p>
            <a:pPr algn="ctr" defTabSz="9131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50" tIns="182750" anchor="ctr" anchorCtr="0"/>
          <a:lstStyle>
            <a:lvl1pPr marL="574273" indent="-5711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33" indent="-342662">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25" rtl="0" eaLnBrk="1" latinLnBrk="0" hangingPunct="1">
              <a:lnSpc>
                <a:spcPct val="90000"/>
              </a:lnSpc>
              <a:spcBef>
                <a:spcPts val="0"/>
              </a:spcBef>
              <a:spcAft>
                <a:spcPts val="900"/>
              </a:spcAft>
              <a:buSzPct val="80000"/>
            </a:pPr>
            <a:r>
              <a:rPr lang="en-US" smtClean="0"/>
              <a:t>Click to edit Master text styles</a:t>
            </a:r>
          </a:p>
          <a:p>
            <a:pPr marL="3175" lvl="1" indent="0" algn="l" defTabSz="9137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6" tIns="41123" rIns="82246" bIns="41123" numCol="1" anchor="t" anchorCtr="0" compatLnSpc="1">
            <a:prstTxWarp prst="textNoShape">
              <a:avLst/>
            </a:prstTxWarp>
          </a:bodyPr>
          <a:lstStyle/>
          <a:p>
            <a:pPr defTabSz="1218136"/>
            <a:endParaRPr lang="en-US" sz="1600">
              <a:solidFill>
                <a:srgbClr val="292929"/>
              </a:solidFill>
            </a:endParaRPr>
          </a:p>
        </p:txBody>
      </p:sp>
    </p:spTree>
    <p:extLst>
      <p:ext uri="{BB962C8B-B14F-4D97-AF65-F5344CB8AC3E}">
        <p14:creationId xmlns:p14="http://schemas.microsoft.com/office/powerpoint/2010/main" val="379879475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2"/>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4806264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3"/>
            <a:ext cx="11155679" cy="2045004"/>
          </a:xfrm>
        </p:spPr>
        <p:txBody>
          <a:bodyPr>
            <a:spAutoFit/>
          </a:bodyPr>
          <a:lstStyle>
            <a:lvl1pPr marL="0" indent="0">
              <a:buFontTx/>
              <a:buNone/>
              <a:defRPr/>
            </a:lvl1pPr>
            <a:lvl2pPr marL="460050" indent="0">
              <a:buFontTx/>
              <a:buNone/>
              <a:defRPr/>
            </a:lvl2pPr>
            <a:lvl3pPr marL="913761" indent="0">
              <a:buFontTx/>
              <a:buNone/>
              <a:defRPr/>
            </a:lvl3pPr>
            <a:lvl4pPr marL="1369056" indent="0">
              <a:buFontTx/>
              <a:buNone/>
              <a:defRPr/>
            </a:lvl4pPr>
            <a:lvl5pPr marL="183545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9278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204170751"/>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1850"/>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075" indent="-341075">
              <a:lnSpc>
                <a:spcPct val="90000"/>
              </a:lnSpc>
              <a:buSzPct val="80000"/>
              <a:buFont typeface="Arial" pitchFamily="34" charset="0"/>
              <a:buChar char="•"/>
              <a:defRPr sz="3200"/>
            </a:lvl1pPr>
            <a:lvl2pPr marL="626624" indent="-285550">
              <a:lnSpc>
                <a:spcPct val="90000"/>
              </a:lnSpc>
              <a:buSzPct val="80000"/>
              <a:buFont typeface="Arial" pitchFamily="34" charset="0"/>
              <a:buChar char="•"/>
              <a:defRPr sz="2800"/>
            </a:lvl2pPr>
            <a:lvl3pPr marL="913761" indent="-287138">
              <a:lnSpc>
                <a:spcPct val="90000"/>
              </a:lnSpc>
              <a:buSzPct val="80000"/>
              <a:buFont typeface="Arial" pitchFamily="34" charset="0"/>
              <a:buChar char="•"/>
              <a:defRPr sz="2400"/>
            </a:lvl3pPr>
            <a:lvl4pPr marL="1711717" indent="-225268">
              <a:lnSpc>
                <a:spcPct val="90000"/>
              </a:lnSpc>
              <a:buSzPct val="80000"/>
              <a:buFont typeface="Arial" pitchFamily="34" charset="0"/>
              <a:buChar char="•"/>
              <a:defRPr sz="2000"/>
            </a:lvl4pPr>
            <a:lvl5pPr marL="1943328" indent="-23161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76"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957" indent="-45687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86" indent="-3426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112" indent="-3426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379" indent="-3426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75" lvl="0" indent="-341075" algn="l" defTabSz="913725" rtl="0" eaLnBrk="1" latinLnBrk="0" hangingPunct="1">
              <a:lnSpc>
                <a:spcPct val="90000"/>
              </a:lnSpc>
              <a:spcBef>
                <a:spcPct val="20000"/>
              </a:spcBef>
              <a:buSzPct val="80000"/>
              <a:buFont typeface="Arial" pitchFamily="34" charset="0"/>
              <a:buChar char="•"/>
            </a:pPr>
            <a:r>
              <a:rPr lang="en-US" smtClean="0"/>
              <a:t>Click to edit Master text styles</a:t>
            </a:r>
          </a:p>
          <a:p>
            <a:pPr marL="341075" lvl="1" indent="-341075" algn="l" defTabSz="913725" rtl="0" eaLnBrk="1" latinLnBrk="0" hangingPunct="1">
              <a:lnSpc>
                <a:spcPct val="90000"/>
              </a:lnSpc>
              <a:spcBef>
                <a:spcPct val="20000"/>
              </a:spcBef>
              <a:buSzPct val="80000"/>
              <a:buFont typeface="Arial" pitchFamily="34" charset="0"/>
              <a:buChar char="•"/>
            </a:pPr>
            <a:r>
              <a:rPr lang="en-US" smtClean="0"/>
              <a:t>Second level</a:t>
            </a:r>
          </a:p>
          <a:p>
            <a:pPr marL="341075" lvl="2" indent="-341075" algn="l" defTabSz="913725" rtl="0" eaLnBrk="1" latinLnBrk="0" hangingPunct="1">
              <a:lnSpc>
                <a:spcPct val="90000"/>
              </a:lnSpc>
              <a:spcBef>
                <a:spcPct val="20000"/>
              </a:spcBef>
              <a:buSzPct val="80000"/>
              <a:buFont typeface="Arial" pitchFamily="34" charset="0"/>
              <a:buChar char="•"/>
            </a:pPr>
            <a:r>
              <a:rPr lang="en-US" smtClean="0"/>
              <a:t>Third level</a:t>
            </a:r>
          </a:p>
          <a:p>
            <a:pPr marL="341075" lvl="3" indent="-341075" algn="l" defTabSz="913725" rtl="0" eaLnBrk="1" latinLnBrk="0" hangingPunct="1">
              <a:lnSpc>
                <a:spcPct val="90000"/>
              </a:lnSpc>
              <a:spcBef>
                <a:spcPct val="20000"/>
              </a:spcBef>
              <a:buSzPct val="80000"/>
              <a:buFont typeface="Arial" pitchFamily="34" charset="0"/>
              <a:buChar char="•"/>
            </a:pPr>
            <a:r>
              <a:rPr lang="en-US" smtClean="0"/>
              <a:t>Fourth level</a:t>
            </a:r>
          </a:p>
          <a:p>
            <a:pPr marL="341075" lvl="4" indent="-341075" algn="l" defTabSz="9137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2076143996"/>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4" y="2266807"/>
            <a:ext cx="5484971" cy="1983449"/>
          </a:xfrm>
        </p:spPr>
        <p:txBody>
          <a:bodyPr/>
          <a:lstStyle>
            <a:lvl1pPr marL="402946" indent="-402946">
              <a:buSzPct val="80000"/>
              <a:buFont typeface="Arial" pitchFamily="34" charset="0"/>
              <a:buChar char="•"/>
              <a:defRPr sz="2800"/>
            </a:lvl1pPr>
            <a:lvl2pPr marL="744015" indent="-322038">
              <a:buSzPct val="80000"/>
              <a:buFont typeface="Arial" pitchFamily="34" charset="0"/>
              <a:buChar char="•"/>
              <a:defRPr sz="2800"/>
            </a:lvl2pPr>
            <a:lvl3pPr marL="1026399" indent="-282377" defTabSz="1029569">
              <a:buSzPct val="80000"/>
              <a:buFont typeface="Arial" pitchFamily="34" charset="0"/>
              <a:buChar char="•"/>
              <a:defRPr sz="2400"/>
            </a:lvl3pPr>
            <a:lvl4pPr marL="1316704" indent="-287138">
              <a:buSzPct val="80000"/>
              <a:buFont typeface="Arial" pitchFamily="34" charset="0"/>
              <a:buChar char="•"/>
              <a:defRPr sz="2000"/>
            </a:lvl4pPr>
            <a:lvl5pPr marL="1540387" indent="-22368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14" indent="-2961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76" indent="-45687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40" indent="-342662">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228" indent="-34266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680" indent="-34266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228" indent="-342662">
              <a:defRPr sz="1600"/>
            </a:lvl6pPr>
            <a:lvl7pPr marL="1602257" indent="-285550">
              <a:defRPr sz="1600"/>
            </a:lvl7pPr>
            <a:lvl8pPr>
              <a:defRPr sz="1600"/>
            </a:lvl8pPr>
            <a:lvl9pPr>
              <a:defRPr sz="1600"/>
            </a:lvl9pPr>
          </a:lstStyle>
          <a:p>
            <a:pPr marL="402946" lvl="0" indent="-402946" algn="l" defTabSz="913725" rtl="0" eaLnBrk="1" latinLnBrk="0" hangingPunct="1">
              <a:lnSpc>
                <a:spcPct val="90000"/>
              </a:lnSpc>
              <a:spcBef>
                <a:spcPct val="20000"/>
              </a:spcBef>
              <a:buSzPct val="80000"/>
            </a:pPr>
            <a:r>
              <a:rPr lang="en-US" dirty="0" smtClean="0"/>
              <a:t>Click to edit Master text styles</a:t>
            </a:r>
          </a:p>
          <a:p>
            <a:pPr marL="402946" lvl="1" indent="-402946" algn="l" defTabSz="913725" rtl="0" eaLnBrk="1" latinLnBrk="0" hangingPunct="1">
              <a:lnSpc>
                <a:spcPct val="90000"/>
              </a:lnSpc>
              <a:spcBef>
                <a:spcPct val="20000"/>
              </a:spcBef>
              <a:buSzPct val="80000"/>
            </a:pPr>
            <a:r>
              <a:rPr lang="en-US" dirty="0" smtClean="0"/>
              <a:t>Second level</a:t>
            </a:r>
          </a:p>
          <a:p>
            <a:pPr marL="402946" lvl="2" indent="-402946" algn="l" defTabSz="913725" rtl="0" eaLnBrk="1" latinLnBrk="0" hangingPunct="1">
              <a:lnSpc>
                <a:spcPct val="90000"/>
              </a:lnSpc>
              <a:spcBef>
                <a:spcPct val="20000"/>
              </a:spcBef>
              <a:buSzPct val="80000"/>
            </a:pPr>
            <a:r>
              <a:rPr lang="en-US" dirty="0" smtClean="0"/>
              <a:t>Third level</a:t>
            </a:r>
          </a:p>
          <a:p>
            <a:pPr marL="402946" lvl="3" indent="-402946" algn="l" defTabSz="913725" rtl="0" eaLnBrk="1" latinLnBrk="0" hangingPunct="1">
              <a:lnSpc>
                <a:spcPct val="90000"/>
              </a:lnSpc>
              <a:spcBef>
                <a:spcPct val="20000"/>
              </a:spcBef>
              <a:buSzPct val="80000"/>
            </a:pPr>
            <a:r>
              <a:rPr lang="en-US" dirty="0" smtClean="0"/>
              <a:t>Fourth level</a:t>
            </a:r>
          </a:p>
          <a:p>
            <a:pPr marL="402946" lvl="4" indent="-402946" algn="l" defTabSz="913725"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1439300723"/>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3787757362"/>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90" rIns="91375" bIns="45690" numCol="1" anchor="t" anchorCtr="0" compatLnSpc="1">
            <a:prstTxWarp prst="textNoShape">
              <a:avLst/>
            </a:prstTxWarp>
          </a:bodyPr>
          <a:lstStyle/>
          <a:p>
            <a:pPr defTabSz="913725"/>
            <a:endParaRPr lang="en-US">
              <a:solidFill>
                <a:srgbClr val="292929"/>
              </a:solidFill>
            </a:endParaRPr>
          </a:p>
        </p:txBody>
      </p:sp>
    </p:spTree>
    <p:extLst>
      <p:ext uri="{BB962C8B-B14F-4D97-AF65-F5344CB8AC3E}">
        <p14:creationId xmlns:p14="http://schemas.microsoft.com/office/powerpoint/2010/main" val="33361702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grpSp>
    </p:spTree>
    <p:extLst>
      <p:ext uri="{BB962C8B-B14F-4D97-AF65-F5344CB8AC3E}">
        <p14:creationId xmlns:p14="http://schemas.microsoft.com/office/powerpoint/2010/main" val="414912492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6" tIns="41123" rIns="82246" bIns="41123" numCol="1" anchor="t" anchorCtr="0" compatLnSpc="1">
            <a:prstTxWarp prst="textNoShape">
              <a:avLst/>
            </a:prstTxWarp>
          </a:bodyPr>
          <a:lstStyle/>
          <a:p>
            <a:pPr defTabSz="913725"/>
            <a:endParaRPr lang="en-US" sz="1600">
              <a:solidFill>
                <a:srgbClr val="292929"/>
              </a:solidFill>
            </a:endParaRPr>
          </a:p>
        </p:txBody>
      </p:sp>
    </p:spTree>
    <p:extLst>
      <p:ext uri="{BB962C8B-B14F-4D97-AF65-F5344CB8AC3E}">
        <p14:creationId xmlns:p14="http://schemas.microsoft.com/office/powerpoint/2010/main" val="80984167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9"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141928499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61" tIns="45680" rIns="91361" bIns="45680" numCol="1" anchor="t" anchorCtr="0" compatLnSpc="1">
            <a:prstTxWarp prst="textNoShape">
              <a:avLst/>
            </a:prstTxWarp>
            <a:spAutoFit/>
          </a:bodyPr>
          <a:lstStyle/>
          <a:p>
            <a:pPr algn="ctr" defTabSz="9134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4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89339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210982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87" tIns="76141" rIns="152287" bIns="7614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24150013"/>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010" indent="-4029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838" indent="-3458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159" indent="-3363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807034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872312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4"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49171855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6" y="2084187"/>
            <a:ext cx="8961851" cy="1793090"/>
          </a:xfrm>
          <a:noFill/>
        </p:spPr>
        <p:txBody>
          <a:bodyPr lIns="143334" tIns="89583" rIns="143334" bIns="89583"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34" tIns="107500" rIns="143334" bIns="107500">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799"/>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59788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637680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50" y="6197149"/>
            <a:ext cx="985810" cy="190310"/>
          </a:xfrm>
          <a:prstGeom prst="rect">
            <a:avLst/>
          </a:prstGeom>
        </p:spPr>
      </p:pic>
      <p:sp>
        <p:nvSpPr>
          <p:cNvPr id="14" name="Rectangle 13"/>
          <p:cNvSpPr/>
          <p:nvPr userDrawn="1"/>
        </p:nvSpPr>
        <p:spPr bwMode="gray">
          <a:xfrm>
            <a:off x="269236"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6" y="2971385"/>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4953121"/>
            <a:ext cx="2598927" cy="383815"/>
          </a:xfrm>
          <a:prstGeom prst="rect">
            <a:avLst/>
          </a:prstGeom>
        </p:spPr>
      </p:pic>
    </p:spTree>
    <p:extLst>
      <p:ext uri="{BB962C8B-B14F-4D97-AF65-F5344CB8AC3E}">
        <p14:creationId xmlns:p14="http://schemas.microsoft.com/office/powerpoint/2010/main" val="342929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5"/>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6"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6" y="1187645"/>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6" y="2971414"/>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02258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6" y="5"/>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13" name="Rectangle 12"/>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315606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5" name="Rectangle 4"/>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00267256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6894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966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127363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710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682220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9111830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505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96948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4"/>
            <a:ext cx="6660966" cy="6858001"/>
          </a:xfrm>
          <a:prstGeom prst="rect">
            <a:avLst/>
          </a:prstGeom>
        </p:spPr>
      </p:pic>
      <p:sp>
        <p:nvSpPr>
          <p:cNvPr id="3"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0061853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5"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7" tIns="143334" rIns="182767" bIns="143334" numCol="1" spcCol="0" rtlCol="0" fromWordArt="0" anchor="t" anchorCtr="0" forceAA="0" compatLnSpc="1">
            <a:prstTxWarp prst="textNoShape">
              <a:avLst/>
            </a:prstTxWarp>
            <a:noAutofit/>
          </a:bodyPr>
          <a:lstStyle/>
          <a:p>
            <a:pPr defTabSz="913533"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4"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3957" indent="0">
              <a:buNone/>
              <a:defRPr>
                <a:solidFill>
                  <a:srgbClr val="FFFFFF"/>
                </a:solidFill>
              </a:defRPr>
            </a:lvl3pPr>
            <a:lvl4pPr marL="447914" indent="0">
              <a:buNone/>
              <a:defRPr>
                <a:solidFill>
                  <a:srgbClr val="FFFFFF"/>
                </a:solidFill>
              </a:defRPr>
            </a:lvl4pPr>
            <a:lvl5pPr marL="671872"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8423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4"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62"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43"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3" y="5132434"/>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43"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Tree>
    <p:extLst>
      <p:ext uri="{BB962C8B-B14F-4D97-AF65-F5344CB8AC3E}">
        <p14:creationId xmlns:p14="http://schemas.microsoft.com/office/powerpoint/2010/main" val="1422369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solidFill>
                  <a:srgbClr val="00188F"/>
                </a:soli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89753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853984"/>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0703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23784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6283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67630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61299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2962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496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56934"/>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98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7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786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5"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53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4"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51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3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5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199672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2"/>
            <a:ext cx="11650488" cy="2426765"/>
          </a:xfrm>
          <a:prstGeom prst="rect">
            <a:avLst/>
          </a:prstGeom>
        </p:spPr>
        <p:txBody>
          <a:bodyPr/>
          <a:lstStyle>
            <a:lvl1pPr marL="284613" indent="-284613">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3" indent="-2752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06" indent="-2846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64" indent="-2239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20" indent="-2239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88826" cy="619126"/>
          </a:xfrm>
          <a:prstGeom prst="rect">
            <a:avLst/>
          </a:prstGeom>
          <a:solidFill>
            <a:srgbClr val="FFFF99"/>
          </a:solidFill>
        </p:spPr>
        <p:txBody>
          <a:bodyPr wrap="square" lIns="152300" tIns="76150" rIns="152300" bIns="7615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4252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6" y="291073"/>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4" y="4593276"/>
            <a:ext cx="6271784" cy="1794661"/>
          </a:xfrm>
          <a:noFill/>
        </p:spPr>
        <p:txBody>
          <a:bodyPr lIns="143350" tIns="107513" rIns="143350" bIns="107513">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350" tIns="89594" rIns="143350" bIns="89594"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32045847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8"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45" indent="0">
              <a:buFont typeface="Arial" pitchFamily="34" charset="0"/>
              <a:buNone/>
              <a:defRPr/>
            </a:lvl2pPr>
            <a:lvl3pPr marL="855425" indent="0">
              <a:buFont typeface="Arial" pitchFamily="34" charset="0"/>
              <a:buNone/>
              <a:defRPr/>
            </a:lvl3pPr>
            <a:lvl4pPr marL="1258538" indent="0">
              <a:buFont typeface="Arial" pitchFamily="34" charset="0"/>
              <a:buNone/>
              <a:defRPr/>
            </a:lvl4pPr>
            <a:lvl5pPr marL="160451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18456340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8"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14" indent="-3459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70" indent="-3364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0421464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82" indent="-34280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74" indent="-342804">
              <a:buFont typeface="Arial" pitchFamily="34" charset="0"/>
              <a:buChar char="•"/>
              <a:defRPr sz="2400">
                <a:gradFill>
                  <a:gsLst>
                    <a:gs pos="0">
                      <a:srgbClr val="595959"/>
                    </a:gs>
                    <a:gs pos="86000">
                      <a:srgbClr val="595959"/>
                    </a:gs>
                  </a:gsLst>
                  <a:lin ang="5400000" scaled="0"/>
                </a:gradFill>
              </a:defRPr>
            </a:lvl6pPr>
            <a:lvl7pPr marL="1255362" indent="-225362">
              <a:defRPr>
                <a:gradFill>
                  <a:gsLst>
                    <a:gs pos="0">
                      <a:srgbClr val="595959"/>
                    </a:gs>
                    <a:gs pos="86000">
                      <a:srgbClr val="595959"/>
                    </a:gs>
                  </a:gsLst>
                  <a:lin ang="5400000" scaled="0"/>
                </a:gradFill>
              </a:defRPr>
            </a:lvl7pPr>
            <a:lvl8pPr marL="1487072" indent="-231709">
              <a:defRPr>
                <a:gradFill>
                  <a:gsLst>
                    <a:gs pos="0">
                      <a:srgbClr val="595959"/>
                    </a:gs>
                    <a:gs pos="86000">
                      <a:srgbClr val="595959"/>
                    </a:gs>
                  </a:gsLst>
                  <a:lin ang="5400000" scaled="0"/>
                </a:gradFill>
              </a:defRPr>
            </a:lvl8pPr>
          </a:lstStyle>
          <a:p>
            <a:pPr marL="345979" lvl="0" indent="-345979" algn="l" defTabSz="914107" rtl="0" eaLnBrk="1" latinLnBrk="0" hangingPunct="1">
              <a:lnSpc>
                <a:spcPct val="90000"/>
              </a:lnSpc>
              <a:spcBef>
                <a:spcPct val="20000"/>
              </a:spcBef>
              <a:buSzPct val="90000"/>
              <a:buFont typeface="Arial" pitchFamily="34" charset="0"/>
              <a:buChar char="•"/>
            </a:pPr>
            <a:r>
              <a:rPr lang="en-US" smtClean="0"/>
              <a:t>Click to edit Master text styles</a:t>
            </a:r>
          </a:p>
          <a:p>
            <a:pPr marL="345979" lvl="1" indent="-345979" algn="l" defTabSz="914107" rtl="0" eaLnBrk="1" latinLnBrk="0" hangingPunct="1">
              <a:lnSpc>
                <a:spcPct val="90000"/>
              </a:lnSpc>
              <a:spcBef>
                <a:spcPct val="20000"/>
              </a:spcBef>
              <a:buSzPct val="90000"/>
              <a:buFont typeface="Arial" pitchFamily="34" charset="0"/>
              <a:buChar char="•"/>
            </a:pPr>
            <a:r>
              <a:rPr lang="en-US" smtClean="0"/>
              <a:t>Second level</a:t>
            </a:r>
          </a:p>
          <a:p>
            <a:pPr marL="345979" lvl="2" indent="-345979" algn="l" defTabSz="914107" rtl="0" eaLnBrk="1" latinLnBrk="0" hangingPunct="1">
              <a:lnSpc>
                <a:spcPct val="90000"/>
              </a:lnSpc>
              <a:spcBef>
                <a:spcPct val="20000"/>
              </a:spcBef>
              <a:buSzPct val="90000"/>
              <a:buFont typeface="Arial" pitchFamily="34" charset="0"/>
              <a:buChar char="•"/>
            </a:pPr>
            <a:r>
              <a:rPr lang="en-US" smtClean="0"/>
              <a:t>Third level</a:t>
            </a:r>
          </a:p>
          <a:p>
            <a:pPr marL="345979" lvl="3" indent="-345979" algn="l" defTabSz="914107" rtl="0" eaLnBrk="1" latinLnBrk="0" hangingPunct="1">
              <a:lnSpc>
                <a:spcPct val="90000"/>
              </a:lnSpc>
              <a:spcBef>
                <a:spcPct val="20000"/>
              </a:spcBef>
              <a:buSzPct val="90000"/>
              <a:buFont typeface="Arial" pitchFamily="34" charset="0"/>
              <a:buChar char="•"/>
            </a:pPr>
            <a:r>
              <a:rPr lang="en-US" smtClean="0"/>
              <a:t>Fourth level</a:t>
            </a:r>
          </a:p>
          <a:p>
            <a:pPr marL="345979" lvl="4" indent="-345979" algn="l" defTabSz="9141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2850268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7" indent="-341217">
              <a:lnSpc>
                <a:spcPct val="90000"/>
              </a:lnSpc>
              <a:buSzPct val="80000"/>
              <a:buFont typeface="Arial" pitchFamily="34" charset="0"/>
              <a:buChar char="•"/>
              <a:defRPr sz="3200"/>
            </a:lvl1pPr>
            <a:lvl2pPr marL="626888" indent="-285670">
              <a:lnSpc>
                <a:spcPct val="90000"/>
              </a:lnSpc>
              <a:buSzPct val="80000"/>
              <a:buFont typeface="Arial" pitchFamily="34" charset="0"/>
              <a:buChar char="•"/>
              <a:defRPr sz="2800"/>
            </a:lvl2pPr>
            <a:lvl3pPr marL="914144" indent="-287257">
              <a:lnSpc>
                <a:spcPct val="90000"/>
              </a:lnSpc>
              <a:buSzPct val="80000"/>
              <a:buFont typeface="Arial" pitchFamily="34" charset="0"/>
              <a:buChar char="•"/>
              <a:defRPr sz="2400"/>
            </a:lvl3pPr>
            <a:lvl4pPr marL="1712435" indent="-225362">
              <a:lnSpc>
                <a:spcPct val="90000"/>
              </a:lnSpc>
              <a:buSzPct val="80000"/>
              <a:buFont typeface="Arial" pitchFamily="34" charset="0"/>
              <a:buChar char="•"/>
              <a:defRPr sz="2000"/>
            </a:lvl4pPr>
            <a:lvl5pPr marL="1944144" indent="-231709">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71" indent="-45707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91" indent="-45707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91" indent="-342804">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78"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8"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7" lvl="0" indent="-341217" algn="l" defTabSz="914107" rtl="0" eaLnBrk="1" latinLnBrk="0" hangingPunct="1">
              <a:lnSpc>
                <a:spcPct val="90000"/>
              </a:lnSpc>
              <a:spcBef>
                <a:spcPct val="20000"/>
              </a:spcBef>
              <a:buSzPct val="80000"/>
              <a:buFont typeface="Arial" pitchFamily="34" charset="0"/>
              <a:buChar char="•"/>
            </a:pPr>
            <a:r>
              <a:rPr lang="en-US" smtClean="0"/>
              <a:t>Click to edit Master text styles</a:t>
            </a:r>
          </a:p>
          <a:p>
            <a:pPr marL="341217" lvl="1" indent="-341217" algn="l" defTabSz="914107" rtl="0" eaLnBrk="1" latinLnBrk="0" hangingPunct="1">
              <a:lnSpc>
                <a:spcPct val="90000"/>
              </a:lnSpc>
              <a:spcBef>
                <a:spcPct val="20000"/>
              </a:spcBef>
              <a:buSzPct val="80000"/>
              <a:buFont typeface="Arial" pitchFamily="34" charset="0"/>
              <a:buChar char="•"/>
            </a:pPr>
            <a:r>
              <a:rPr lang="en-US" smtClean="0"/>
              <a:t>Second level</a:t>
            </a:r>
          </a:p>
          <a:p>
            <a:pPr marL="341217" lvl="2" indent="-341217" algn="l" defTabSz="914107" rtl="0" eaLnBrk="1" latinLnBrk="0" hangingPunct="1">
              <a:lnSpc>
                <a:spcPct val="90000"/>
              </a:lnSpc>
              <a:spcBef>
                <a:spcPct val="20000"/>
              </a:spcBef>
              <a:buSzPct val="80000"/>
              <a:buFont typeface="Arial" pitchFamily="34" charset="0"/>
              <a:buChar char="•"/>
            </a:pPr>
            <a:r>
              <a:rPr lang="en-US" smtClean="0"/>
              <a:t>Third level</a:t>
            </a:r>
          </a:p>
          <a:p>
            <a:pPr marL="341217" lvl="3" indent="-341217" algn="l" defTabSz="914107" rtl="0" eaLnBrk="1" latinLnBrk="0" hangingPunct="1">
              <a:lnSpc>
                <a:spcPct val="90000"/>
              </a:lnSpc>
              <a:spcBef>
                <a:spcPct val="20000"/>
              </a:spcBef>
              <a:buSzPct val="80000"/>
              <a:buFont typeface="Arial" pitchFamily="34" charset="0"/>
              <a:buChar char="•"/>
            </a:pPr>
            <a:r>
              <a:rPr lang="en-US" smtClean="0"/>
              <a:t>Fourth level</a:t>
            </a:r>
          </a:p>
          <a:p>
            <a:pPr marL="341217" lvl="4" indent="-341217" algn="l" defTabSz="9141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59288454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111" indent="-403111">
              <a:buSzPct val="80000"/>
              <a:buFont typeface="Arial" pitchFamily="34" charset="0"/>
              <a:buChar char="•"/>
              <a:defRPr sz="2800"/>
            </a:lvl1pPr>
            <a:lvl2pPr marL="744331" indent="-322172">
              <a:buSzPct val="80000"/>
              <a:buFont typeface="Arial" pitchFamily="34" charset="0"/>
              <a:buChar char="•"/>
              <a:defRPr sz="2800"/>
            </a:lvl2pPr>
            <a:lvl3pPr marL="1026825" indent="-282497" defTabSz="1030000">
              <a:buSzPct val="80000"/>
              <a:buFont typeface="Arial" pitchFamily="34" charset="0"/>
              <a:buChar char="•"/>
              <a:defRPr sz="2400"/>
            </a:lvl3pPr>
            <a:lvl4pPr marL="1317257" indent="-287257">
              <a:buSzPct val="80000"/>
              <a:buFont typeface="Arial" pitchFamily="34" charset="0"/>
              <a:buChar char="•"/>
              <a:defRPr sz="2000"/>
            </a:lvl4pPr>
            <a:lvl5pPr marL="1541032"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38" indent="-29623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1" indent="-45707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61" indent="-342804">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04"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35"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04" indent="-342804">
              <a:defRPr sz="1600"/>
            </a:lvl6pPr>
            <a:lvl7pPr marL="1602928" indent="-285670">
              <a:defRPr sz="1600"/>
            </a:lvl7pPr>
            <a:lvl8pPr>
              <a:defRPr sz="1600"/>
            </a:lvl8pPr>
            <a:lvl9pPr>
              <a:defRPr sz="1600"/>
            </a:lvl9pPr>
          </a:lstStyle>
          <a:p>
            <a:pPr marL="403111" lvl="0" indent="-403111" algn="l" defTabSz="914107" rtl="0" eaLnBrk="1" latinLnBrk="0" hangingPunct="1">
              <a:lnSpc>
                <a:spcPct val="90000"/>
              </a:lnSpc>
              <a:spcBef>
                <a:spcPct val="20000"/>
              </a:spcBef>
              <a:buSzPct val="80000"/>
            </a:pPr>
            <a:r>
              <a:rPr lang="en-US" smtClean="0"/>
              <a:t>Click to edit Master text styles</a:t>
            </a:r>
          </a:p>
          <a:p>
            <a:pPr marL="403111" lvl="1" indent="-403111" algn="l" defTabSz="914107" rtl="0" eaLnBrk="1" latinLnBrk="0" hangingPunct="1">
              <a:lnSpc>
                <a:spcPct val="90000"/>
              </a:lnSpc>
              <a:spcBef>
                <a:spcPct val="20000"/>
              </a:spcBef>
              <a:buSzPct val="80000"/>
            </a:pPr>
            <a:r>
              <a:rPr lang="en-US" smtClean="0"/>
              <a:t>Second level</a:t>
            </a:r>
          </a:p>
          <a:p>
            <a:pPr marL="403111" lvl="2" indent="-403111" algn="l" defTabSz="914107" rtl="0" eaLnBrk="1" latinLnBrk="0" hangingPunct="1">
              <a:lnSpc>
                <a:spcPct val="90000"/>
              </a:lnSpc>
              <a:spcBef>
                <a:spcPct val="20000"/>
              </a:spcBef>
              <a:buSzPct val="80000"/>
            </a:pPr>
            <a:r>
              <a:rPr lang="en-US" smtClean="0"/>
              <a:t>Third level</a:t>
            </a:r>
          </a:p>
          <a:p>
            <a:pPr marL="403111" lvl="3" indent="-403111" algn="l" defTabSz="914107" rtl="0" eaLnBrk="1" latinLnBrk="0" hangingPunct="1">
              <a:lnSpc>
                <a:spcPct val="90000"/>
              </a:lnSpc>
              <a:spcBef>
                <a:spcPct val="20000"/>
              </a:spcBef>
              <a:buSzPct val="80000"/>
            </a:pPr>
            <a:r>
              <a:rPr lang="en-US" smtClean="0"/>
              <a:t>Fourth level</a:t>
            </a:r>
          </a:p>
          <a:p>
            <a:pPr marL="403111" lvl="4" indent="-403111" algn="l" defTabSz="91410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275415855"/>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1959634645"/>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176032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8" tIns="45690" rIns="91378" bIns="45690" numCol="1" spcCol="0" rtlCol="0" anchor="ctr" anchorCtr="0" compatLnSpc="1">
            <a:prstTxWarp prst="textNoShape">
              <a:avLst/>
            </a:prstTxWarp>
          </a:bodyPr>
          <a:lstStyle/>
          <a:p>
            <a:pPr algn="ctr" defTabSz="9135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29" tIns="182829" anchor="ctr" anchorCtr="0"/>
          <a:lstStyle>
            <a:lvl1pPr marL="574515" indent="-5713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9" indent="-342804">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0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2"/>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3" tIns="41141" rIns="82283" bIns="41141" numCol="1" anchor="t" anchorCtr="0" compatLnSpc="1">
            <a:prstTxWarp prst="textNoShape">
              <a:avLst/>
            </a:prstTxWarp>
          </a:bodyPr>
          <a:lstStyle/>
          <a:p>
            <a:pPr defTabSz="1218646"/>
            <a:endParaRPr lang="en-US" sz="1600">
              <a:solidFill>
                <a:srgbClr val="292929"/>
              </a:solidFill>
            </a:endParaRPr>
          </a:p>
        </p:txBody>
      </p:sp>
    </p:spTree>
    <p:extLst>
      <p:ext uri="{BB962C8B-B14F-4D97-AF65-F5344CB8AC3E}">
        <p14:creationId xmlns:p14="http://schemas.microsoft.com/office/powerpoint/2010/main" val="274803501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31677930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7" y="2008095"/>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9" rIns="91414" bIns="45709" numCol="1" anchor="t" anchorCtr="0" compatLnSpc="1">
            <a:prstTxWarp prst="textNoShape">
              <a:avLst/>
            </a:prstTxWarp>
          </a:bodyPr>
          <a:lstStyle/>
          <a:p>
            <a:pPr defTabSz="914107"/>
            <a:endParaRPr lang="en-US">
              <a:solidFill>
                <a:srgbClr val="292929"/>
              </a:solidFill>
            </a:endParaRPr>
          </a:p>
        </p:txBody>
      </p:sp>
    </p:spTree>
    <p:extLst>
      <p:ext uri="{BB962C8B-B14F-4D97-AF65-F5344CB8AC3E}">
        <p14:creationId xmlns:p14="http://schemas.microsoft.com/office/powerpoint/2010/main" val="2488991158"/>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Tree>
    <p:extLst>
      <p:ext uri="{BB962C8B-B14F-4D97-AF65-F5344CB8AC3E}">
        <p14:creationId xmlns:p14="http://schemas.microsoft.com/office/powerpoint/2010/main" val="421640573"/>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07"/>
            <a:endParaRPr lang="en-US" sz="1600">
              <a:solidFill>
                <a:srgbClr val="292929"/>
              </a:solidFill>
            </a:endParaRPr>
          </a:p>
        </p:txBody>
      </p:sp>
    </p:spTree>
    <p:extLst>
      <p:ext uri="{BB962C8B-B14F-4D97-AF65-F5344CB8AC3E}">
        <p14:creationId xmlns:p14="http://schemas.microsoft.com/office/powerpoint/2010/main" val="15002971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2" y="1905002"/>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92494800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0" y="190500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2"/>
            <a:ext cx="2506560" cy="291353"/>
          </a:xfrm>
          <a:prstGeom prst="rect">
            <a:avLst/>
          </a:prstGeom>
        </p:spPr>
      </p:pic>
    </p:spTree>
    <p:extLst>
      <p:ext uri="{BB962C8B-B14F-4D97-AF65-F5344CB8AC3E}">
        <p14:creationId xmlns:p14="http://schemas.microsoft.com/office/powerpoint/2010/main" val="2859204951"/>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7" y="3140275"/>
            <a:ext cx="3546476" cy="577452"/>
          </a:xfrm>
          <a:prstGeom prst="rect">
            <a:avLst/>
          </a:prstGeom>
          <a:noFill/>
          <a:ln>
            <a:noFill/>
          </a:ln>
        </p:spPr>
      </p:pic>
      <p:sp>
        <p:nvSpPr>
          <p:cNvPr id="3" name="Text Box 3"/>
          <p:cNvSpPr txBox="1">
            <a:spLocks noChangeArrowheads="1"/>
          </p:cNvSpPr>
          <p:nvPr userDrawn="1"/>
        </p:nvSpPr>
        <p:spPr bwMode="blackWhite">
          <a:xfrm>
            <a:off x="507870" y="6083575"/>
            <a:ext cx="11173090" cy="415484"/>
          </a:xfrm>
          <a:prstGeom prst="rect">
            <a:avLst/>
          </a:prstGeom>
          <a:noFill/>
          <a:ln w="12700">
            <a:noFill/>
            <a:miter lim="800000"/>
            <a:headEnd type="none" w="sm" len="sm"/>
            <a:tailEnd type="none" w="sm" len="sm"/>
          </a:ln>
          <a:effectLst/>
        </p:spPr>
        <p:txBody>
          <a:bodyPr vert="horz" wrap="square" lIns="91399" tIns="45701" rIns="91399" bIns="45701" numCol="1" anchor="t" anchorCtr="0" compatLnSpc="1">
            <a:prstTxWarp prst="textNoShape">
              <a:avLst/>
            </a:prstTxWarp>
            <a:spAutoFit/>
          </a:bodyPr>
          <a:lstStyle/>
          <a:p>
            <a:pPr algn="ctr" defTabSz="91384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55908841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3705377109"/>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884825"/>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52" tIns="76173" rIns="152352" bIns="7617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36415237"/>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484969927"/>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07467326"/>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76061787"/>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30310962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836248526"/>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05484164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41600387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77408719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6805181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a:solidFill>
                <a:srgbClr val="292929"/>
              </a:solidFill>
            </a:endParaRPr>
          </a:p>
        </p:txBody>
      </p:sp>
    </p:spTree>
    <p:extLst>
      <p:ext uri="{BB962C8B-B14F-4D97-AF65-F5344CB8AC3E}">
        <p14:creationId xmlns:p14="http://schemas.microsoft.com/office/powerpoint/2010/main" val="1985988490"/>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858172685"/>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3564902289"/>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97138868"/>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5477180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6101808"/>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690717279"/>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892586"/>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8726986"/>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98338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17558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9892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831465456"/>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44297210"/>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9876397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802196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17346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106373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434394"/>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21429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540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11" indent="-34273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92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lvl="0" defTabSz="1218407"/>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smtClean="0"/>
              <a:t>Click to edit Master text styles</a:t>
            </a:r>
          </a:p>
          <a:p>
            <a:pPr marL="3175" lvl="1" indent="0" algn="l" defTabSz="9139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theme" Target="../theme/theme1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theme" Target="../theme/theme1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theme" Target="../theme/theme15.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theme" Target="../theme/theme17.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4.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microsoft.com/office/2007/relationships/hdphoto" Target="../media/hdphoto2.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9.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theme" Target="../theme/theme20.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slideLayout" Target="../slideLayouts/slideLayout418.xml"/><Relationship Id="rId18" Type="http://schemas.openxmlformats.org/officeDocument/2006/relationships/slideLayout" Target="../slideLayouts/slideLayout423.xml"/><Relationship Id="rId3" Type="http://schemas.openxmlformats.org/officeDocument/2006/relationships/slideLayout" Target="../slideLayouts/slideLayout408.xml"/><Relationship Id="rId7" Type="http://schemas.openxmlformats.org/officeDocument/2006/relationships/slideLayout" Target="../slideLayouts/slideLayout412.xml"/><Relationship Id="rId12" Type="http://schemas.openxmlformats.org/officeDocument/2006/relationships/slideLayout" Target="../slideLayouts/slideLayout417.xml"/><Relationship Id="rId17" Type="http://schemas.openxmlformats.org/officeDocument/2006/relationships/slideLayout" Target="../slideLayouts/slideLayout422.xml"/><Relationship Id="rId2" Type="http://schemas.openxmlformats.org/officeDocument/2006/relationships/slideLayout" Target="../slideLayouts/slideLayout407.xml"/><Relationship Id="rId16" Type="http://schemas.openxmlformats.org/officeDocument/2006/relationships/slideLayout" Target="../slideLayouts/slideLayout421.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5" Type="http://schemas.openxmlformats.org/officeDocument/2006/relationships/slideLayout" Target="../slideLayouts/slideLayout410.xml"/><Relationship Id="rId15" Type="http://schemas.openxmlformats.org/officeDocument/2006/relationships/slideLayout" Target="../slideLayouts/slideLayout420.xml"/><Relationship Id="rId10" Type="http://schemas.openxmlformats.org/officeDocument/2006/relationships/slideLayout" Target="../slideLayouts/slideLayout415.xml"/><Relationship Id="rId19" Type="http://schemas.openxmlformats.org/officeDocument/2006/relationships/theme" Target="../theme/theme21.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slideLayout" Target="../slideLayouts/slideLayout41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theme" Target="../theme/theme22.xml"/><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95" indent="-460195" algn="l" defTabSz="91400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327" indent="-395134" algn="l" defTabSz="91400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94" indent="-403066" algn="l" defTabSz="91400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334" indent="-345939"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752" indent="-336418"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591" marR="0" indent="-339591" algn="l" defTabSz="914005"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2864" marR="0" indent="-233272" algn="l" defTabSz="91400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200"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798200" algn="l"/>
        </a:tabLst>
        <a:defRPr sz="2400" kern="1200" spc="0" baseline="0">
          <a:solidFill>
            <a:schemeClr val="tx1">
              <a:alpha val="99000"/>
            </a:schemeClr>
          </a:solidFill>
          <a:latin typeface="+mn-lt"/>
          <a:ea typeface="+mn-ea"/>
          <a:cs typeface="+mn-cs"/>
        </a:defRPr>
      </a:lvl3pPr>
      <a:lvl4pPr marL="1029884" marR="0" indent="-231685" algn="l" defTabSz="91400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221"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1255221" algn="l"/>
        </a:tabLst>
        <a:defRPr sz="2000" kern="1200" spc="0" baseline="0">
          <a:solidFill>
            <a:schemeClr val="tx1">
              <a:alpha val="99000"/>
            </a:schemeClr>
          </a:soli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6971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86550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solidFill>
            <a:schemeClr val="tx1">
              <a:alpha val="99000"/>
            </a:schemeClr>
          </a:soli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solidFill>
            <a:schemeClr val="tx1">
              <a:alpha val="99000"/>
            </a:schemeClr>
          </a:soli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5"/>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130853"/>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Lst>
  <p:transition>
    <p:fade/>
  </p:transition>
  <p:timing>
    <p:tnLst>
      <p:par>
        <p:cTn id="1" dur="indefinite" restart="never" nodeType="tmRoot"/>
      </p:par>
    </p:tnLst>
  </p:timing>
  <p:hf hdr="0" ftr="0" dt="0"/>
  <p:txStyles>
    <p:titleStyle>
      <a:lvl1pPr algn="l" defTabSz="1217834"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173" indent="-613173" algn="l" defTabSz="1217834"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645" indent="-526478" algn="l" defTabSz="1217834"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702" indent="-537051" algn="l" defTabSz="121783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636" indent="-460928"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5884" indent="-448249"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038"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959"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87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79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34" rtl="0" eaLnBrk="1" latinLnBrk="0" hangingPunct="1">
        <a:defRPr sz="2400" kern="1200">
          <a:solidFill>
            <a:schemeClr val="tx1"/>
          </a:solidFill>
          <a:latin typeface="+mn-lt"/>
          <a:ea typeface="+mn-ea"/>
          <a:cs typeface="+mn-cs"/>
        </a:defRPr>
      </a:lvl1pPr>
      <a:lvl2pPr marL="608917" algn="l" defTabSz="1217834" rtl="0" eaLnBrk="1" latinLnBrk="0" hangingPunct="1">
        <a:defRPr sz="2400" kern="1200">
          <a:solidFill>
            <a:schemeClr val="tx1"/>
          </a:solidFill>
          <a:latin typeface="+mn-lt"/>
          <a:ea typeface="+mn-ea"/>
          <a:cs typeface="+mn-cs"/>
        </a:defRPr>
      </a:lvl2pPr>
      <a:lvl3pPr marL="1217834" algn="l" defTabSz="1217834" rtl="0" eaLnBrk="1" latinLnBrk="0" hangingPunct="1">
        <a:defRPr sz="2400" kern="1200">
          <a:solidFill>
            <a:schemeClr val="tx1"/>
          </a:solidFill>
          <a:latin typeface="+mn-lt"/>
          <a:ea typeface="+mn-ea"/>
          <a:cs typeface="+mn-cs"/>
        </a:defRPr>
      </a:lvl3pPr>
      <a:lvl4pPr marL="1826752" algn="l" defTabSz="1217834" rtl="0" eaLnBrk="1" latinLnBrk="0" hangingPunct="1">
        <a:defRPr sz="2400" kern="1200">
          <a:solidFill>
            <a:schemeClr val="tx1"/>
          </a:solidFill>
          <a:latin typeface="+mn-lt"/>
          <a:ea typeface="+mn-ea"/>
          <a:cs typeface="+mn-cs"/>
        </a:defRPr>
      </a:lvl4pPr>
      <a:lvl5pPr marL="2435665" algn="l" defTabSz="1217834" rtl="0" eaLnBrk="1" latinLnBrk="0" hangingPunct="1">
        <a:defRPr sz="2400" kern="1200">
          <a:solidFill>
            <a:schemeClr val="tx1"/>
          </a:solidFill>
          <a:latin typeface="+mn-lt"/>
          <a:ea typeface="+mn-ea"/>
          <a:cs typeface="+mn-cs"/>
        </a:defRPr>
      </a:lvl5pPr>
      <a:lvl6pPr marL="3044576" algn="l" defTabSz="1217834" rtl="0" eaLnBrk="1" latinLnBrk="0" hangingPunct="1">
        <a:defRPr sz="2400" kern="1200">
          <a:solidFill>
            <a:schemeClr val="tx1"/>
          </a:solidFill>
          <a:latin typeface="+mn-lt"/>
          <a:ea typeface="+mn-ea"/>
          <a:cs typeface="+mn-cs"/>
        </a:defRPr>
      </a:lvl6pPr>
      <a:lvl7pPr marL="3653501" algn="l" defTabSz="1217834" rtl="0" eaLnBrk="1" latinLnBrk="0" hangingPunct="1">
        <a:defRPr sz="2400" kern="1200">
          <a:solidFill>
            <a:schemeClr val="tx1"/>
          </a:solidFill>
          <a:latin typeface="+mn-lt"/>
          <a:ea typeface="+mn-ea"/>
          <a:cs typeface="+mn-cs"/>
        </a:defRPr>
      </a:lvl7pPr>
      <a:lvl8pPr marL="4262415" algn="l" defTabSz="1217834" rtl="0" eaLnBrk="1" latinLnBrk="0" hangingPunct="1">
        <a:defRPr sz="2400" kern="1200">
          <a:solidFill>
            <a:schemeClr val="tx1"/>
          </a:solidFill>
          <a:latin typeface="+mn-lt"/>
          <a:ea typeface="+mn-ea"/>
          <a:cs typeface="+mn-cs"/>
        </a:defRPr>
      </a:lvl8pPr>
      <a:lvl9pPr marL="4871328" algn="l" defTabSz="1217834"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78135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Lst>
  <p:transition>
    <p:fade/>
  </p:transition>
  <p:timing>
    <p:tnLst>
      <p:par>
        <p:cTn id="1" dur="indefinite" restart="never" nodeType="tmRoot"/>
      </p:par>
    </p:tnLst>
  </p:timing>
  <p:txStyles>
    <p:titleStyle>
      <a:lvl1pPr algn="l" defTabSz="91387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28" indent="-460128" algn="l" defTabSz="91387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08" indent="-395078" algn="l" defTabSz="91387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21" indent="-403010" algn="l" defTabSz="91387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110" indent="-34589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82" indent="-33637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6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0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4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8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77" rtl="0" eaLnBrk="1" latinLnBrk="0" hangingPunct="1">
        <a:defRPr sz="1900" kern="1200">
          <a:solidFill>
            <a:schemeClr val="tx1"/>
          </a:solidFill>
          <a:latin typeface="+mn-lt"/>
          <a:ea typeface="+mn-ea"/>
          <a:cs typeface="+mn-cs"/>
        </a:defRPr>
      </a:lvl1pPr>
      <a:lvl2pPr marL="456938" algn="l" defTabSz="913877" rtl="0" eaLnBrk="1" latinLnBrk="0" hangingPunct="1">
        <a:defRPr sz="1900" kern="1200">
          <a:solidFill>
            <a:schemeClr val="tx1"/>
          </a:solidFill>
          <a:latin typeface="+mn-lt"/>
          <a:ea typeface="+mn-ea"/>
          <a:cs typeface="+mn-cs"/>
        </a:defRPr>
      </a:lvl2pPr>
      <a:lvl3pPr marL="913877" algn="l" defTabSz="913877" rtl="0" eaLnBrk="1" latinLnBrk="0" hangingPunct="1">
        <a:defRPr sz="1900" kern="1200">
          <a:solidFill>
            <a:schemeClr val="tx1"/>
          </a:solidFill>
          <a:latin typeface="+mn-lt"/>
          <a:ea typeface="+mn-ea"/>
          <a:cs typeface="+mn-cs"/>
        </a:defRPr>
      </a:lvl3pPr>
      <a:lvl4pPr marL="1370817" algn="l" defTabSz="913877" rtl="0" eaLnBrk="1" latinLnBrk="0" hangingPunct="1">
        <a:defRPr sz="1900" kern="1200">
          <a:solidFill>
            <a:schemeClr val="tx1"/>
          </a:solidFill>
          <a:latin typeface="+mn-lt"/>
          <a:ea typeface="+mn-ea"/>
          <a:cs typeface="+mn-cs"/>
        </a:defRPr>
      </a:lvl4pPr>
      <a:lvl5pPr marL="1827755" algn="l" defTabSz="913877" rtl="0" eaLnBrk="1" latinLnBrk="0" hangingPunct="1">
        <a:defRPr sz="1900" kern="1200">
          <a:solidFill>
            <a:schemeClr val="tx1"/>
          </a:solidFill>
          <a:latin typeface="+mn-lt"/>
          <a:ea typeface="+mn-ea"/>
          <a:cs typeface="+mn-cs"/>
        </a:defRPr>
      </a:lvl5pPr>
      <a:lvl6pPr marL="2284693" algn="l" defTabSz="913877" rtl="0" eaLnBrk="1" latinLnBrk="0" hangingPunct="1">
        <a:defRPr sz="1900" kern="1200">
          <a:solidFill>
            <a:schemeClr val="tx1"/>
          </a:solidFill>
          <a:latin typeface="+mn-lt"/>
          <a:ea typeface="+mn-ea"/>
          <a:cs typeface="+mn-cs"/>
        </a:defRPr>
      </a:lvl6pPr>
      <a:lvl7pPr marL="2741632" algn="l" defTabSz="913877" rtl="0" eaLnBrk="1" latinLnBrk="0" hangingPunct="1">
        <a:defRPr sz="1900" kern="1200">
          <a:solidFill>
            <a:schemeClr val="tx1"/>
          </a:solidFill>
          <a:latin typeface="+mn-lt"/>
          <a:ea typeface="+mn-ea"/>
          <a:cs typeface="+mn-cs"/>
        </a:defRPr>
      </a:lvl7pPr>
      <a:lvl8pPr marL="3198573" algn="l" defTabSz="913877" rtl="0" eaLnBrk="1" latinLnBrk="0" hangingPunct="1">
        <a:defRPr sz="1900" kern="1200">
          <a:solidFill>
            <a:schemeClr val="tx1"/>
          </a:solidFill>
          <a:latin typeface="+mn-lt"/>
          <a:ea typeface="+mn-ea"/>
          <a:cs typeface="+mn-cs"/>
        </a:defRPr>
      </a:lvl8pPr>
      <a:lvl9pPr marL="3655510" algn="l" defTabSz="913877"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628563"/>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gradFill>
            <a:gsLst>
              <a:gs pos="1250">
                <a:schemeClr val="tx1"/>
              </a:gs>
              <a:gs pos="100000">
                <a:schemeClr val="tx1"/>
              </a:gs>
            </a:gsLst>
            <a:lin ang="5400000" scaled="0"/>
          </a:gra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gradFill>
            <a:gsLst>
              <a:gs pos="1250">
                <a:schemeClr val="tx1"/>
              </a:gs>
              <a:gs pos="100000">
                <a:schemeClr val="tx1"/>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17180"/>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338232568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Lst>
  <p:transition>
    <p:fade/>
  </p:transition>
  <p:timing>
    <p:tnLst>
      <p:par>
        <p:cTn id="1" dur="indefinite" restart="never" nodeType="tmRoot"/>
      </p:par>
    </p:tnLst>
  </p:timing>
  <p:txStyles>
    <p:titleStyle>
      <a:lvl1pPr algn="l" defTabSz="913725"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46" indent="-344246" algn="l" defTabSz="913725"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128" indent="-341075" algn="l" defTabSz="913725"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010" indent="-344246" algn="l" defTabSz="913725"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4889" indent="-345833"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769" indent="-336315"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749"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05"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470"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332"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25" rtl="0" eaLnBrk="1" latinLnBrk="0" hangingPunct="1">
        <a:defRPr sz="1900" kern="1200">
          <a:solidFill>
            <a:schemeClr val="tx1"/>
          </a:solidFill>
          <a:latin typeface="+mn-lt"/>
          <a:ea typeface="+mn-ea"/>
          <a:cs typeface="+mn-cs"/>
        </a:defRPr>
      </a:lvl1pPr>
      <a:lvl2pPr marL="456862" algn="l" defTabSz="913725" rtl="0" eaLnBrk="1" latinLnBrk="0" hangingPunct="1">
        <a:defRPr sz="1900" kern="1200">
          <a:solidFill>
            <a:schemeClr val="tx1"/>
          </a:solidFill>
          <a:latin typeface="+mn-lt"/>
          <a:ea typeface="+mn-ea"/>
          <a:cs typeface="+mn-cs"/>
        </a:defRPr>
      </a:lvl2pPr>
      <a:lvl3pPr marL="913725" algn="l" defTabSz="913725" rtl="0" eaLnBrk="1" latinLnBrk="0" hangingPunct="1">
        <a:defRPr sz="1900" kern="1200">
          <a:solidFill>
            <a:schemeClr val="tx1"/>
          </a:solidFill>
          <a:latin typeface="+mn-lt"/>
          <a:ea typeface="+mn-ea"/>
          <a:cs typeface="+mn-cs"/>
        </a:defRPr>
      </a:lvl3pPr>
      <a:lvl4pPr marL="1370586" algn="l" defTabSz="913725" rtl="0" eaLnBrk="1" latinLnBrk="0" hangingPunct="1">
        <a:defRPr sz="1900" kern="1200">
          <a:solidFill>
            <a:schemeClr val="tx1"/>
          </a:solidFill>
          <a:latin typeface="+mn-lt"/>
          <a:ea typeface="+mn-ea"/>
          <a:cs typeface="+mn-cs"/>
        </a:defRPr>
      </a:lvl4pPr>
      <a:lvl5pPr marL="1827452" algn="l" defTabSz="913725" rtl="0" eaLnBrk="1" latinLnBrk="0" hangingPunct="1">
        <a:defRPr sz="1900" kern="1200">
          <a:solidFill>
            <a:schemeClr val="tx1"/>
          </a:solidFill>
          <a:latin typeface="+mn-lt"/>
          <a:ea typeface="+mn-ea"/>
          <a:cs typeface="+mn-cs"/>
        </a:defRPr>
      </a:lvl5pPr>
      <a:lvl6pPr marL="2284310" algn="l" defTabSz="913725" rtl="0" eaLnBrk="1" latinLnBrk="0" hangingPunct="1">
        <a:defRPr sz="1900" kern="1200">
          <a:solidFill>
            <a:schemeClr val="tx1"/>
          </a:solidFill>
          <a:latin typeface="+mn-lt"/>
          <a:ea typeface="+mn-ea"/>
          <a:cs typeface="+mn-cs"/>
        </a:defRPr>
      </a:lvl6pPr>
      <a:lvl7pPr marL="2741175" algn="l" defTabSz="913725" rtl="0" eaLnBrk="1" latinLnBrk="0" hangingPunct="1">
        <a:defRPr sz="1900" kern="1200">
          <a:solidFill>
            <a:schemeClr val="tx1"/>
          </a:solidFill>
          <a:latin typeface="+mn-lt"/>
          <a:ea typeface="+mn-ea"/>
          <a:cs typeface="+mn-cs"/>
        </a:defRPr>
      </a:lvl7pPr>
      <a:lvl8pPr marL="3198037" algn="l" defTabSz="913725" rtl="0" eaLnBrk="1" latinLnBrk="0" hangingPunct="1">
        <a:defRPr sz="1900" kern="1200">
          <a:solidFill>
            <a:schemeClr val="tx1"/>
          </a:solidFill>
          <a:latin typeface="+mn-lt"/>
          <a:ea typeface="+mn-ea"/>
          <a:cs typeface="+mn-cs"/>
        </a:defRPr>
      </a:lvl8pPr>
      <a:lvl9pPr marL="3654901" algn="l" defTabSz="913725"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289516"/>
            <a:ext cx="11652805" cy="899665"/>
          </a:xfrm>
          <a:prstGeom prst="rect">
            <a:avLst/>
          </a:prstGeom>
        </p:spPr>
        <p:txBody>
          <a:bodyPr vert="horz" wrap="square" lIns="143334" tIns="89583" rIns="143334" bIns="8958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9"/>
            <a:ext cx="11650485" cy="2052030"/>
          </a:xfrm>
          <a:prstGeom prst="rect">
            <a:avLst/>
          </a:prstGeom>
        </p:spPr>
        <p:txBody>
          <a:bodyPr vert="horz" wrap="square" lIns="143334" tIns="89583" rIns="143334" bIns="8958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692545"/>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Lst>
  <p:transition>
    <p:fade/>
  </p:transition>
  <p:timing>
    <p:tnLst>
      <p:par>
        <p:cTn id="1" dur="indefinite" restart="never" nodeType="tmRoot"/>
      </p:par>
    </p:tnLst>
  </p:timing>
  <p:txStyles>
    <p:titleStyle>
      <a:lvl1pPr algn="l" defTabSz="91379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5" marR="0" indent="-335935" algn="l" defTabSz="913799"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334" marR="0" indent="-236399" algn="l" defTabSz="91379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52"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806"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765"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9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9" rtl="0" eaLnBrk="1" latinLnBrk="0" hangingPunct="1">
        <a:defRPr sz="1800" kern="1200">
          <a:solidFill>
            <a:schemeClr val="tx1"/>
          </a:solidFill>
          <a:latin typeface="+mn-lt"/>
          <a:ea typeface="+mn-ea"/>
          <a:cs typeface="+mn-cs"/>
        </a:defRPr>
      </a:lvl1pPr>
      <a:lvl2pPr marL="456899" algn="l" defTabSz="913799" rtl="0" eaLnBrk="1" latinLnBrk="0" hangingPunct="1">
        <a:defRPr sz="1800" kern="1200">
          <a:solidFill>
            <a:schemeClr val="tx1"/>
          </a:solidFill>
          <a:latin typeface="+mn-lt"/>
          <a:ea typeface="+mn-ea"/>
          <a:cs typeface="+mn-cs"/>
        </a:defRPr>
      </a:lvl2pPr>
      <a:lvl3pPr marL="913799" algn="l" defTabSz="913799" rtl="0" eaLnBrk="1" latinLnBrk="0" hangingPunct="1">
        <a:defRPr sz="1800" kern="1200">
          <a:solidFill>
            <a:schemeClr val="tx1"/>
          </a:solidFill>
          <a:latin typeface="+mn-lt"/>
          <a:ea typeface="+mn-ea"/>
          <a:cs typeface="+mn-cs"/>
        </a:defRPr>
      </a:lvl3pPr>
      <a:lvl4pPr marL="1370698" algn="l" defTabSz="913799" rtl="0" eaLnBrk="1" latinLnBrk="0" hangingPunct="1">
        <a:defRPr sz="1800" kern="1200">
          <a:solidFill>
            <a:schemeClr val="tx1"/>
          </a:solidFill>
          <a:latin typeface="+mn-lt"/>
          <a:ea typeface="+mn-ea"/>
          <a:cs typeface="+mn-cs"/>
        </a:defRPr>
      </a:lvl4pPr>
      <a:lvl5pPr marL="1827596" algn="l" defTabSz="913799" rtl="0" eaLnBrk="1" latinLnBrk="0" hangingPunct="1">
        <a:defRPr sz="1800" kern="1200">
          <a:solidFill>
            <a:schemeClr val="tx1"/>
          </a:solidFill>
          <a:latin typeface="+mn-lt"/>
          <a:ea typeface="+mn-ea"/>
          <a:cs typeface="+mn-cs"/>
        </a:defRPr>
      </a:lvl5pPr>
      <a:lvl6pPr marL="2284497" algn="l" defTabSz="913799" rtl="0" eaLnBrk="1" latinLnBrk="0" hangingPunct="1">
        <a:defRPr sz="1800" kern="1200">
          <a:solidFill>
            <a:schemeClr val="tx1"/>
          </a:solidFill>
          <a:latin typeface="+mn-lt"/>
          <a:ea typeface="+mn-ea"/>
          <a:cs typeface="+mn-cs"/>
        </a:defRPr>
      </a:lvl6pPr>
      <a:lvl7pPr marL="2741395" algn="l" defTabSz="913799" rtl="0" eaLnBrk="1" latinLnBrk="0" hangingPunct="1">
        <a:defRPr sz="1800" kern="1200">
          <a:solidFill>
            <a:schemeClr val="tx1"/>
          </a:solidFill>
          <a:latin typeface="+mn-lt"/>
          <a:ea typeface="+mn-ea"/>
          <a:cs typeface="+mn-cs"/>
        </a:defRPr>
      </a:lvl7pPr>
      <a:lvl8pPr marL="3198296" algn="l" defTabSz="913799" rtl="0" eaLnBrk="1" latinLnBrk="0" hangingPunct="1">
        <a:defRPr sz="1800" kern="1200">
          <a:solidFill>
            <a:schemeClr val="tx1"/>
          </a:solidFill>
          <a:latin typeface="+mn-lt"/>
          <a:ea typeface="+mn-ea"/>
          <a:cs typeface="+mn-cs"/>
        </a:defRPr>
      </a:lvl8pPr>
      <a:lvl9pPr marL="3655195" algn="l" defTabSz="91379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3"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4"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6" y="228607"/>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5"/>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29"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71" indent="-7937" algn="l" defTabSz="913929"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0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48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371" indent="0"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52597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5" indent="-460245" algn="l" defTabSz="91410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25" indent="-395179" algn="l" defTabSz="91410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38" indent="-403111" algn="l" defTabSz="9141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14" indent="-345979"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70" indent="-336456"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7"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1"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5"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900" kern="1200">
          <a:solidFill>
            <a:schemeClr val="tx1"/>
          </a:solidFill>
          <a:latin typeface="+mn-lt"/>
          <a:ea typeface="+mn-ea"/>
          <a:cs typeface="+mn-cs"/>
        </a:defRPr>
      </a:lvl1pPr>
      <a:lvl2pPr marL="457055" algn="l" defTabSz="914107" rtl="0" eaLnBrk="1" latinLnBrk="0" hangingPunct="1">
        <a:defRPr sz="1900" kern="1200">
          <a:solidFill>
            <a:schemeClr val="tx1"/>
          </a:solidFill>
          <a:latin typeface="+mn-lt"/>
          <a:ea typeface="+mn-ea"/>
          <a:cs typeface="+mn-cs"/>
        </a:defRPr>
      </a:lvl2pPr>
      <a:lvl3pPr marL="914107" algn="l" defTabSz="914107" rtl="0" eaLnBrk="1" latinLnBrk="0" hangingPunct="1">
        <a:defRPr sz="1900" kern="1200">
          <a:solidFill>
            <a:schemeClr val="tx1"/>
          </a:solidFill>
          <a:latin typeface="+mn-lt"/>
          <a:ea typeface="+mn-ea"/>
          <a:cs typeface="+mn-cs"/>
        </a:defRPr>
      </a:lvl3pPr>
      <a:lvl4pPr marL="1371163" algn="l" defTabSz="914107" rtl="0" eaLnBrk="1" latinLnBrk="0" hangingPunct="1">
        <a:defRPr sz="1900" kern="1200">
          <a:solidFill>
            <a:schemeClr val="tx1"/>
          </a:solidFill>
          <a:latin typeface="+mn-lt"/>
          <a:ea typeface="+mn-ea"/>
          <a:cs typeface="+mn-cs"/>
        </a:defRPr>
      </a:lvl4pPr>
      <a:lvl5pPr marL="1828216" algn="l" defTabSz="914107" rtl="0" eaLnBrk="1" latinLnBrk="0" hangingPunct="1">
        <a:defRPr sz="1900" kern="1200">
          <a:solidFill>
            <a:schemeClr val="tx1"/>
          </a:solidFill>
          <a:latin typeface="+mn-lt"/>
          <a:ea typeface="+mn-ea"/>
          <a:cs typeface="+mn-cs"/>
        </a:defRPr>
      </a:lvl5pPr>
      <a:lvl6pPr marL="2285269" algn="l" defTabSz="914107" rtl="0" eaLnBrk="1" latinLnBrk="0" hangingPunct="1">
        <a:defRPr sz="1900" kern="1200">
          <a:solidFill>
            <a:schemeClr val="tx1"/>
          </a:solidFill>
          <a:latin typeface="+mn-lt"/>
          <a:ea typeface="+mn-ea"/>
          <a:cs typeface="+mn-cs"/>
        </a:defRPr>
      </a:lvl6pPr>
      <a:lvl7pPr marL="2742324" algn="l" defTabSz="914107" rtl="0" eaLnBrk="1" latinLnBrk="0" hangingPunct="1">
        <a:defRPr sz="1900" kern="1200">
          <a:solidFill>
            <a:schemeClr val="tx1"/>
          </a:solidFill>
          <a:latin typeface="+mn-lt"/>
          <a:ea typeface="+mn-ea"/>
          <a:cs typeface="+mn-cs"/>
        </a:defRPr>
      </a:lvl7pPr>
      <a:lvl8pPr marL="3199378" algn="l" defTabSz="914107" rtl="0" eaLnBrk="1" latinLnBrk="0" hangingPunct="1">
        <a:defRPr sz="1900" kern="1200">
          <a:solidFill>
            <a:schemeClr val="tx1"/>
          </a:solidFill>
          <a:latin typeface="+mn-lt"/>
          <a:ea typeface="+mn-ea"/>
          <a:cs typeface="+mn-cs"/>
        </a:defRPr>
      </a:lvl8pPr>
      <a:lvl9pPr marL="3656431" algn="l" defTabSz="91410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72910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298194"/>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gradFill>
            <a:gsLst>
              <a:gs pos="1250">
                <a:schemeClr val="tx1"/>
              </a:gs>
              <a:gs pos="100000">
                <a:schemeClr val="tx1"/>
              </a:gs>
            </a:gsLst>
            <a:lin ang="5400000" scaled="0"/>
          </a:gra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gradFill>
            <a:gsLst>
              <a:gs pos="1250">
                <a:schemeClr val="tx1"/>
              </a:gs>
              <a:gs pos="100000">
                <a:schemeClr val="tx1"/>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4"/>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7953"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233" indent="-613233" algn="l" defTabSz="1217953"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757" indent="-526530" algn="l" defTabSz="1217953"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866" indent="-537103" algn="l" defTabSz="121795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845" indent="-46097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138" indent="-44829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366"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347"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319"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298"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953" rtl="0" eaLnBrk="1" latinLnBrk="0" hangingPunct="1">
        <a:defRPr sz="2400" kern="1200">
          <a:solidFill>
            <a:schemeClr val="tx1"/>
          </a:solidFill>
          <a:latin typeface="+mn-lt"/>
          <a:ea typeface="+mn-ea"/>
          <a:cs typeface="+mn-cs"/>
        </a:defRPr>
      </a:lvl1pPr>
      <a:lvl2pPr marL="608977" algn="l" defTabSz="1217953" rtl="0" eaLnBrk="1" latinLnBrk="0" hangingPunct="1">
        <a:defRPr sz="2400" kern="1200">
          <a:solidFill>
            <a:schemeClr val="tx1"/>
          </a:solidFill>
          <a:latin typeface="+mn-lt"/>
          <a:ea typeface="+mn-ea"/>
          <a:cs typeface="+mn-cs"/>
        </a:defRPr>
      </a:lvl2pPr>
      <a:lvl3pPr marL="1217953" algn="l" defTabSz="1217953" rtl="0" eaLnBrk="1" latinLnBrk="0" hangingPunct="1">
        <a:defRPr sz="2400" kern="1200">
          <a:solidFill>
            <a:schemeClr val="tx1"/>
          </a:solidFill>
          <a:latin typeface="+mn-lt"/>
          <a:ea typeface="+mn-ea"/>
          <a:cs typeface="+mn-cs"/>
        </a:defRPr>
      </a:lvl3pPr>
      <a:lvl4pPr marL="1826931" algn="l" defTabSz="1217953" rtl="0" eaLnBrk="1" latinLnBrk="0" hangingPunct="1">
        <a:defRPr sz="2400" kern="1200">
          <a:solidFill>
            <a:schemeClr val="tx1"/>
          </a:solidFill>
          <a:latin typeface="+mn-lt"/>
          <a:ea typeface="+mn-ea"/>
          <a:cs typeface="+mn-cs"/>
        </a:defRPr>
      </a:lvl4pPr>
      <a:lvl5pPr marL="2435903" algn="l" defTabSz="1217953" rtl="0" eaLnBrk="1" latinLnBrk="0" hangingPunct="1">
        <a:defRPr sz="2400" kern="1200">
          <a:solidFill>
            <a:schemeClr val="tx1"/>
          </a:solidFill>
          <a:latin typeface="+mn-lt"/>
          <a:ea typeface="+mn-ea"/>
          <a:cs typeface="+mn-cs"/>
        </a:defRPr>
      </a:lvl5pPr>
      <a:lvl6pPr marL="3044874" algn="l" defTabSz="1217953" rtl="0" eaLnBrk="1" latinLnBrk="0" hangingPunct="1">
        <a:defRPr sz="2400" kern="1200">
          <a:solidFill>
            <a:schemeClr val="tx1"/>
          </a:solidFill>
          <a:latin typeface="+mn-lt"/>
          <a:ea typeface="+mn-ea"/>
          <a:cs typeface="+mn-cs"/>
        </a:defRPr>
      </a:lvl6pPr>
      <a:lvl7pPr marL="3653859" algn="l" defTabSz="1217953" rtl="0" eaLnBrk="1" latinLnBrk="0" hangingPunct="1">
        <a:defRPr sz="2400" kern="1200">
          <a:solidFill>
            <a:schemeClr val="tx1"/>
          </a:solidFill>
          <a:latin typeface="+mn-lt"/>
          <a:ea typeface="+mn-ea"/>
          <a:cs typeface="+mn-cs"/>
        </a:defRPr>
      </a:lvl7pPr>
      <a:lvl8pPr marL="4262833" algn="l" defTabSz="1217953" rtl="0" eaLnBrk="1" latinLnBrk="0" hangingPunct="1">
        <a:defRPr sz="2400" kern="1200">
          <a:solidFill>
            <a:schemeClr val="tx1"/>
          </a:solidFill>
          <a:latin typeface="+mn-lt"/>
          <a:ea typeface="+mn-ea"/>
          <a:cs typeface="+mn-cs"/>
        </a:defRPr>
      </a:lvl8pPr>
      <a:lvl9pPr marL="4871806" algn="l" defTabSz="1217953"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3966"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74" indent="-460174" algn="l" defTabSz="913966"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92" indent="-395117" algn="l" defTabSz="913966"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44" indent="-403050" algn="l" defTabSz="91396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67" indent="-345925"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672" indent="-336404"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40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92"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7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60"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6" rtl="0" eaLnBrk="1" latinLnBrk="0" hangingPunct="1">
        <a:defRPr sz="1900" kern="1200">
          <a:solidFill>
            <a:schemeClr val="tx1"/>
          </a:solidFill>
          <a:latin typeface="+mn-lt"/>
          <a:ea typeface="+mn-ea"/>
          <a:cs typeface="+mn-cs"/>
        </a:defRPr>
      </a:lvl1pPr>
      <a:lvl2pPr marL="456983" algn="l" defTabSz="913966" rtl="0" eaLnBrk="1" latinLnBrk="0" hangingPunct="1">
        <a:defRPr sz="1900" kern="1200">
          <a:solidFill>
            <a:schemeClr val="tx1"/>
          </a:solidFill>
          <a:latin typeface="+mn-lt"/>
          <a:ea typeface="+mn-ea"/>
          <a:cs typeface="+mn-cs"/>
        </a:defRPr>
      </a:lvl2pPr>
      <a:lvl3pPr marL="913966" algn="l" defTabSz="913966" rtl="0" eaLnBrk="1" latinLnBrk="0" hangingPunct="1">
        <a:defRPr sz="1900" kern="1200">
          <a:solidFill>
            <a:schemeClr val="tx1"/>
          </a:solidFill>
          <a:latin typeface="+mn-lt"/>
          <a:ea typeface="+mn-ea"/>
          <a:cs typeface="+mn-cs"/>
        </a:defRPr>
      </a:lvl3pPr>
      <a:lvl4pPr marL="1370951" algn="l" defTabSz="913966" rtl="0" eaLnBrk="1" latinLnBrk="0" hangingPunct="1">
        <a:defRPr sz="1900" kern="1200">
          <a:solidFill>
            <a:schemeClr val="tx1"/>
          </a:solidFill>
          <a:latin typeface="+mn-lt"/>
          <a:ea typeface="+mn-ea"/>
          <a:cs typeface="+mn-cs"/>
        </a:defRPr>
      </a:lvl4pPr>
      <a:lvl5pPr marL="1827935" algn="l" defTabSz="913966" rtl="0" eaLnBrk="1" latinLnBrk="0" hangingPunct="1">
        <a:defRPr sz="1900" kern="1200">
          <a:solidFill>
            <a:schemeClr val="tx1"/>
          </a:solidFill>
          <a:latin typeface="+mn-lt"/>
          <a:ea typeface="+mn-ea"/>
          <a:cs typeface="+mn-cs"/>
        </a:defRPr>
      </a:lvl5pPr>
      <a:lvl6pPr marL="2284917" algn="l" defTabSz="913966" rtl="0" eaLnBrk="1" latinLnBrk="0" hangingPunct="1">
        <a:defRPr sz="1900" kern="1200">
          <a:solidFill>
            <a:schemeClr val="tx1"/>
          </a:solidFill>
          <a:latin typeface="+mn-lt"/>
          <a:ea typeface="+mn-ea"/>
          <a:cs typeface="+mn-cs"/>
        </a:defRPr>
      </a:lvl6pPr>
      <a:lvl7pPr marL="2741901" algn="l" defTabSz="913966" rtl="0" eaLnBrk="1" latinLnBrk="0" hangingPunct="1">
        <a:defRPr sz="1900" kern="1200">
          <a:solidFill>
            <a:schemeClr val="tx1"/>
          </a:solidFill>
          <a:latin typeface="+mn-lt"/>
          <a:ea typeface="+mn-ea"/>
          <a:cs typeface="+mn-cs"/>
        </a:defRPr>
      </a:lvl7pPr>
      <a:lvl8pPr marL="3198886" algn="l" defTabSz="913966" rtl="0" eaLnBrk="1" latinLnBrk="0" hangingPunct="1">
        <a:defRPr sz="1900" kern="1200">
          <a:solidFill>
            <a:schemeClr val="tx1"/>
          </a:solidFill>
          <a:latin typeface="+mn-lt"/>
          <a:ea typeface="+mn-ea"/>
          <a:cs typeface="+mn-cs"/>
        </a:defRPr>
      </a:lvl8pPr>
      <a:lvl9pPr marL="3655868" algn="l" defTabSz="913966"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381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80" indent="-344280" algn="l" defTabSz="91381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207" indent="-341109" algn="l" defTabSz="91381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134" indent="-344280" algn="l" defTabSz="91381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057" indent="-345867"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982" indent="-336348"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995"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9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0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12"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14" rtl="0" eaLnBrk="1" latinLnBrk="0" hangingPunct="1">
        <a:defRPr sz="1900" kern="1200">
          <a:solidFill>
            <a:schemeClr val="tx1"/>
          </a:solidFill>
          <a:latin typeface="+mn-lt"/>
          <a:ea typeface="+mn-ea"/>
          <a:cs typeface="+mn-cs"/>
        </a:defRPr>
      </a:lvl1pPr>
      <a:lvl2pPr marL="456907" algn="l" defTabSz="913814" rtl="0" eaLnBrk="1" latinLnBrk="0" hangingPunct="1">
        <a:defRPr sz="1900" kern="1200">
          <a:solidFill>
            <a:schemeClr val="tx1"/>
          </a:solidFill>
          <a:latin typeface="+mn-lt"/>
          <a:ea typeface="+mn-ea"/>
          <a:cs typeface="+mn-cs"/>
        </a:defRPr>
      </a:lvl2pPr>
      <a:lvl3pPr marL="913814" algn="l" defTabSz="913814" rtl="0" eaLnBrk="1" latinLnBrk="0" hangingPunct="1">
        <a:defRPr sz="1900" kern="1200">
          <a:solidFill>
            <a:schemeClr val="tx1"/>
          </a:solidFill>
          <a:latin typeface="+mn-lt"/>
          <a:ea typeface="+mn-ea"/>
          <a:cs typeface="+mn-cs"/>
        </a:defRPr>
      </a:lvl3pPr>
      <a:lvl4pPr marL="1370721" algn="l" defTabSz="913814" rtl="0" eaLnBrk="1" latinLnBrk="0" hangingPunct="1">
        <a:defRPr sz="1900" kern="1200">
          <a:solidFill>
            <a:schemeClr val="tx1"/>
          </a:solidFill>
          <a:latin typeface="+mn-lt"/>
          <a:ea typeface="+mn-ea"/>
          <a:cs typeface="+mn-cs"/>
        </a:defRPr>
      </a:lvl4pPr>
      <a:lvl5pPr marL="1827631" algn="l" defTabSz="913814" rtl="0" eaLnBrk="1" latinLnBrk="0" hangingPunct="1">
        <a:defRPr sz="1900" kern="1200">
          <a:solidFill>
            <a:schemeClr val="tx1"/>
          </a:solidFill>
          <a:latin typeface="+mn-lt"/>
          <a:ea typeface="+mn-ea"/>
          <a:cs typeface="+mn-cs"/>
        </a:defRPr>
      </a:lvl5pPr>
      <a:lvl6pPr marL="2284534" algn="l" defTabSz="913814" rtl="0" eaLnBrk="1" latinLnBrk="0" hangingPunct="1">
        <a:defRPr sz="1900" kern="1200">
          <a:solidFill>
            <a:schemeClr val="tx1"/>
          </a:solidFill>
          <a:latin typeface="+mn-lt"/>
          <a:ea typeface="+mn-ea"/>
          <a:cs typeface="+mn-cs"/>
        </a:defRPr>
      </a:lvl6pPr>
      <a:lvl7pPr marL="2741444" algn="l" defTabSz="913814" rtl="0" eaLnBrk="1" latinLnBrk="0" hangingPunct="1">
        <a:defRPr sz="1900" kern="1200">
          <a:solidFill>
            <a:schemeClr val="tx1"/>
          </a:solidFill>
          <a:latin typeface="+mn-lt"/>
          <a:ea typeface="+mn-ea"/>
          <a:cs typeface="+mn-cs"/>
        </a:defRPr>
      </a:lvl7pPr>
      <a:lvl8pPr marL="3198350" algn="l" defTabSz="913814" rtl="0" eaLnBrk="1" latinLnBrk="0" hangingPunct="1">
        <a:defRPr sz="1900" kern="1200">
          <a:solidFill>
            <a:schemeClr val="tx1"/>
          </a:solidFill>
          <a:latin typeface="+mn-lt"/>
          <a:ea typeface="+mn-ea"/>
          <a:cs typeface="+mn-cs"/>
        </a:defRPr>
      </a:lvl8pPr>
      <a:lvl9pPr marL="3655259" algn="l" defTabSz="91381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21.xml"/><Relationship Id="rId4" Type="http://schemas.openxmlformats.org/officeDocument/2006/relationships/hyperlink" Target="http://www.windowsazure.com/en-us/pricing/calculator/?scenario=mobi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21.xml"/><Relationship Id="rId4" Type="http://schemas.openxmlformats.org/officeDocument/2006/relationships/hyperlink" Target="http://www.windowsazure.com/en-us/pricing/member-offers/" TargetMode="Externa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372.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hrisrisn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235.xml"/><Relationship Id="rId4" Type="http://schemas.openxmlformats.org/officeDocument/2006/relationships/hyperlink" Target="http://go.microsoft.com/fwlink/?LinkID=267130&amp;clcid=0x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5" y="2636646"/>
            <a:ext cx="7615707" cy="2717742"/>
          </a:xfrm>
          <a:prstGeom prst="rect">
            <a:avLst/>
          </a:prstGeom>
          <a:solidFill>
            <a:schemeClr val="bg2"/>
          </a:solidFill>
        </p:spPr>
        <p:txBody>
          <a:bodyPr wrap="square" lIns="91395" tIns="45700" rIns="91395" bIns="45700">
            <a:spAutoFit/>
          </a:bodyPr>
          <a:lstStyle/>
          <a:p>
            <a:pPr defTabSz="913839"/>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3839"/>
            <a:r>
              <a:rPr lang="en-US" sz="2800" dirty="0">
                <a:solidFill>
                  <a:srgbClr val="000000"/>
                </a:solidFill>
              </a:rPr>
              <a:t>		} </a:t>
            </a:r>
          </a:p>
          <a:p>
            <a:pPr defTabSz="913839"/>
            <a:r>
              <a:rPr lang="en-US" sz="2800" dirty="0">
                <a:solidFill>
                  <a:srgbClr val="000000"/>
                </a:solidFill>
              </a:rPr>
              <a:t>	}</a:t>
            </a:r>
          </a:p>
          <a:p>
            <a:pPr defTabSz="913839"/>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346684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5418478"/>
              </p:ext>
            </p:extLst>
          </p:nvPr>
        </p:nvGraphicFramePr>
        <p:xfrm>
          <a:off x="960125" y="1584966"/>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5193713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959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6"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685" rIns="91367" bIns="45685" numCol="1" rtlCol="0" anchor="ctr" anchorCtr="0" compatLnSpc="1">
            <a:prstTxWarp prst="textNoShape">
              <a:avLst/>
            </a:prstTxWarp>
          </a:bodyPr>
          <a:lstStyle/>
          <a:p>
            <a:pPr algn="ctr" defTabSz="913423"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43" y="1436918"/>
            <a:ext cx="4588595" cy="2550739"/>
          </a:xfrm>
          <a:prstGeom prst="rect">
            <a:avLst/>
          </a:prstGeom>
          <a:noFill/>
        </p:spPr>
        <p:txBody>
          <a:bodyPr wrap="square" lIns="0" tIns="0" rIns="0" bIns="0" rtlCol="0">
            <a:noAutofit/>
          </a:bodyPr>
          <a:lstStyle/>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30"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5" tIns="45667" rIns="91335" bIns="45667" numCol="1" spcCol="0" rtlCol="0" anchor="t" anchorCtr="0" compatLnSpc="1">
            <a:prstTxWarp prst="textNoShape">
              <a:avLst/>
            </a:prstTxWarp>
          </a:bodyPr>
          <a:lstStyle/>
          <a:p>
            <a:pPr algn="ctr" defTabSz="913112"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7"/>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algn="ct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33"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33"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0"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33" y="3780881"/>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8" y="2686786"/>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82" y="3452954"/>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8"/>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
        <p:nvSpPr>
          <p:cNvPr id="34" name="Freeform 58"/>
          <p:cNvSpPr>
            <a:spLocks noEditPoints="1"/>
          </p:cNvSpPr>
          <p:nvPr/>
        </p:nvSpPr>
        <p:spPr bwMode="black">
          <a:xfrm>
            <a:off x="4962330"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3" tIns="41121" rIns="82243" bIns="41121" numCol="1" anchor="t" anchorCtr="0" compatLnSpc="1">
            <a:prstTxWarp prst="textNoShape">
              <a:avLst/>
            </a:prstTxWarp>
          </a:bodyPr>
          <a:lstStyle/>
          <a:p>
            <a:pPr defTabSz="913687"/>
            <a:endParaRPr lang="en-US" sz="1600">
              <a:solidFill>
                <a:srgbClr val="292929"/>
              </a:solidFill>
            </a:endParaRPr>
          </a:p>
        </p:txBody>
      </p:sp>
      <p:grpSp>
        <p:nvGrpSpPr>
          <p:cNvPr id="35" name="Group 34"/>
          <p:cNvGrpSpPr/>
          <p:nvPr/>
        </p:nvGrpSpPr>
        <p:grpSpPr bwMode="black">
          <a:xfrm>
            <a:off x="1144704" y="2338442"/>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grpSp>
      <p:sp>
        <p:nvSpPr>
          <p:cNvPr id="39" name="Freeform 6"/>
          <p:cNvSpPr>
            <a:spLocks noEditPoints="1"/>
          </p:cNvSpPr>
          <p:nvPr/>
        </p:nvSpPr>
        <p:spPr bwMode="auto">
          <a:xfrm>
            <a:off x="1276322"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Tree>
    <p:extLst>
      <p:ext uri="{BB962C8B-B14F-4D97-AF65-F5344CB8AC3E}">
        <p14:creationId xmlns:p14="http://schemas.microsoft.com/office/powerpoint/2010/main" val="734929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8"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4365248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82"/>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814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3801"/>
            <a:r>
              <a:rPr lang="en-US" sz="3600" spc="-71" dirty="0">
                <a:gradFill>
                  <a:gsLst>
                    <a:gs pos="2917">
                      <a:srgbClr val="292929"/>
                    </a:gs>
                    <a:gs pos="30000">
                      <a:srgbClr val="292929"/>
                    </a:gs>
                  </a:gsLst>
                  <a:lin ang="5400000" scaled="0"/>
                </a:gradFill>
              </a:rPr>
              <a:t>Authenticate against Microsoft Account, Twitter, Facebook, Google</a:t>
            </a:r>
          </a:p>
          <a:p>
            <a:pPr defTabSz="913801"/>
            <a:r>
              <a:rPr lang="en-US" sz="3600" spc="-71" dirty="0">
                <a:gradFill>
                  <a:gsLst>
                    <a:gs pos="2917">
                      <a:srgbClr val="292929"/>
                    </a:gs>
                    <a:gs pos="30000">
                      <a:srgbClr val="292929"/>
                    </a:gs>
                  </a:gsLst>
                  <a:lin ang="5400000" scaled="0"/>
                </a:gradFill>
              </a:rPr>
              <a:t>Table level permissions for each CRUD operation</a:t>
            </a:r>
          </a:p>
          <a:p>
            <a:pPr defTabSz="913801"/>
            <a:r>
              <a:rPr lang="en-US" sz="2800" spc="-71" dirty="0">
                <a:gradFill>
                  <a:gsLst>
                    <a:gs pos="2917">
                      <a:srgbClr val="292929"/>
                    </a:gs>
                    <a:gs pos="30000">
                      <a:srgbClr val="292929"/>
                    </a:gs>
                  </a:gsLst>
                  <a:lin ang="5400000" scaled="0"/>
                </a:gradFill>
              </a:rPr>
              <a:t>	Everyone</a:t>
            </a:r>
          </a:p>
          <a:p>
            <a:pPr defTabSz="913801"/>
            <a:r>
              <a:rPr lang="en-US" sz="2800" spc="-71" dirty="0">
                <a:gradFill>
                  <a:gsLst>
                    <a:gs pos="2917">
                      <a:srgbClr val="292929"/>
                    </a:gs>
                    <a:gs pos="30000">
                      <a:srgbClr val="292929"/>
                    </a:gs>
                  </a:gsLst>
                  <a:lin ang="5400000" scaled="0"/>
                </a:gradFill>
              </a:rPr>
              <a:t>	Anyone with the Application Key</a:t>
            </a:r>
          </a:p>
          <a:p>
            <a:pPr defTabSz="913801"/>
            <a:r>
              <a:rPr lang="en-US" sz="2800" spc="-71" dirty="0">
                <a:gradFill>
                  <a:gsLst>
                    <a:gs pos="2917">
                      <a:srgbClr val="292929"/>
                    </a:gs>
                    <a:gs pos="30000">
                      <a:srgbClr val="292929"/>
                    </a:gs>
                  </a:gsLst>
                  <a:lin ang="5400000" scaled="0"/>
                </a:gradFill>
              </a:rPr>
              <a:t>	Only Authenticated Users</a:t>
            </a:r>
          </a:p>
          <a:p>
            <a:pPr defTabSz="913801"/>
            <a:r>
              <a:rPr lang="en-US" sz="2800" spc="-71" dirty="0">
                <a:gradFill>
                  <a:gsLst>
                    <a:gs pos="2917">
                      <a:srgbClr val="292929"/>
                    </a:gs>
                    <a:gs pos="30000">
                      <a:srgbClr val="292929"/>
                    </a:gs>
                  </a:gsLst>
                  <a:lin ang="5400000" scaled="0"/>
                </a:gradFill>
              </a:rPr>
              <a:t>	Only Scripts and Admins</a:t>
            </a:r>
          </a:p>
          <a:p>
            <a:pPr defTabSz="913801"/>
            <a:r>
              <a:rPr lang="en-US" sz="3600" spc="-71" dirty="0">
                <a:gradFill>
                  <a:gsLst>
                    <a:gs pos="2917">
                      <a:srgbClr val="292929"/>
                    </a:gs>
                    <a:gs pos="30000">
                      <a:srgbClr val="292929"/>
                    </a:gs>
                  </a:gsLst>
                  <a:lin ang="5400000" scaled="0"/>
                </a:gradFill>
              </a:rPr>
              <a:t>More granular control with server side scripts</a:t>
            </a:r>
          </a:p>
          <a:p>
            <a:pPr defTabSz="913801"/>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3801"/>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4345535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4649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41991956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7838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5"/>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4" y="1447804"/>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rgbClr val="00AEEF"/>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rgbClr val="00AEEF"/>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389176928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4236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7"/>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reserved mode</a:t>
            </a: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11" y="1391668"/>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
        <p:nvSpPr>
          <p:cNvPr id="21" name="Content Placeholder 4"/>
          <p:cNvSpPr txBox="1">
            <a:spLocks/>
          </p:cNvSpPr>
          <p:nvPr/>
        </p:nvSpPr>
        <p:spPr>
          <a:xfrm>
            <a:off x="8428974"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3" y="2173844"/>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Shared Instance     	     </a:t>
            </a:r>
          </a:p>
          <a:p>
            <a:r>
              <a:rPr lang="en-US" sz="1800" dirty="0">
                <a:solidFill>
                  <a:srgbClr val="5F5F5F">
                    <a:alpha val="99000"/>
                  </a:srgbClr>
                </a:solidFill>
              </a:rPr>
              <a:t>Small instance is the only size available</a:t>
            </a:r>
          </a:p>
          <a:p>
            <a:r>
              <a:rPr lang="en-US" sz="1800" b="1" dirty="0">
                <a:solidFill>
                  <a:srgbClr val="5F5F5F">
                    <a:alpha val="99000"/>
                  </a:srgbClr>
                </a:solidFill>
              </a:rPr>
              <a:t>Free</a:t>
            </a:r>
            <a:r>
              <a:rPr lang="en-US" sz="1800" dirty="0">
                <a:solidFill>
                  <a:srgbClr val="5F5F5F">
                    <a:alpha val="99000"/>
                  </a:srgbClr>
                </a:solidFill>
              </a:rPr>
              <a:t> - 10 applications with unlimited inbound data.  Capped max of 165MB outbound data/day</a:t>
            </a:r>
          </a:p>
          <a:p>
            <a:r>
              <a:rPr lang="en-US" sz="1800" b="1" dirty="0">
                <a:solidFill>
                  <a:srgbClr val="5F5F5F">
                    <a:alpha val="99000"/>
                  </a:srgbClr>
                </a:solidFill>
              </a:rPr>
              <a:t>Pay - SQL</a:t>
            </a:r>
            <a:r>
              <a:rPr lang="en-US" sz="1800" dirty="0">
                <a:solidFill>
                  <a:srgbClr val="5F5F5F">
                    <a:alpha val="99000"/>
                  </a:srgbClr>
                </a:solidFill>
              </a:rPr>
              <a:t> Database</a:t>
            </a:r>
          </a:p>
        </p:txBody>
      </p:sp>
      <p:sp>
        <p:nvSpPr>
          <p:cNvPr id="26" name="Content Placeholder 4"/>
          <p:cNvSpPr txBox="1">
            <a:spLocks/>
          </p:cNvSpPr>
          <p:nvPr/>
        </p:nvSpPr>
        <p:spPr>
          <a:xfrm>
            <a:off x="4201695"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Private VM</a:t>
            </a:r>
          </a:p>
          <a:p>
            <a:r>
              <a:rPr lang="en-US" sz="1800" dirty="0">
                <a:solidFill>
                  <a:srgbClr val="5F5F5F">
                    <a:alpha val="99000"/>
                  </a:srgbClr>
                </a:solidFill>
              </a:rPr>
              <a:t>Small instance is the only size available </a:t>
            </a:r>
          </a:p>
          <a:p>
            <a:r>
              <a:rPr lang="en-US" sz="1800" b="1" dirty="0">
                <a:solidFill>
                  <a:srgbClr val="5F5F5F">
                    <a:alpha val="99000"/>
                  </a:srgbClr>
                </a:solidFill>
              </a:rPr>
              <a:t>Free</a:t>
            </a:r>
            <a:r>
              <a:rPr lang="en-US" sz="1800" dirty="0">
                <a:solidFill>
                  <a:srgbClr val="5F5F5F">
                    <a:alpha val="99000"/>
                  </a:srgbClr>
                </a:solidFill>
              </a:rPr>
              <a:t> - unlimited inbound data. 165MB outbound data/day, excess charged.</a:t>
            </a:r>
          </a:p>
          <a:p>
            <a:r>
              <a:rPr lang="en-US" sz="1800" b="1" dirty="0">
                <a:solidFill>
                  <a:srgbClr val="5F5F5F">
                    <a:alpha val="99000"/>
                  </a:srgbClr>
                </a:solidFill>
              </a:rPr>
              <a:t>                                          Pay - SQL</a:t>
            </a:r>
            <a:r>
              <a:rPr lang="en-US" sz="1800" dirty="0">
                <a:solidFill>
                  <a:srgbClr val="5F5F5F">
                    <a:alpha val="99000"/>
                  </a:srgbClr>
                </a:solidFill>
              </a:rPr>
              <a:t> Database, Compute same reduced rate as Web Sites </a:t>
            </a:r>
            <a:r>
              <a:rPr lang="en-US" sz="1800" dirty="0" err="1">
                <a:solidFill>
                  <a:srgbClr val="5F5F5F">
                    <a:alpha val="99000"/>
                  </a:srgbClr>
                </a:solidFill>
              </a:rPr>
              <a:t>i.e</a:t>
            </a:r>
            <a:r>
              <a:rPr lang="en-US" sz="1800" dirty="0">
                <a:solidFill>
                  <a:srgbClr val="5F5F5F">
                    <a:alpha val="99000"/>
                  </a:srgbClr>
                </a:solidFill>
              </a:rPr>
              <a:t> 33% discount, excess outbound transfers starting at $0.12/GB</a:t>
            </a:r>
          </a:p>
          <a:p>
            <a:r>
              <a:rPr lang="en-US" sz="1800" dirty="0">
                <a:gradFill>
                  <a:gsLst>
                    <a:gs pos="0">
                      <a:srgbClr val="292929">
                        <a:lumMod val="90000"/>
                        <a:lumOff val="10000"/>
                      </a:srgbClr>
                    </a:gs>
                    <a:gs pos="86000">
                      <a:srgbClr val="292929">
                        <a:lumMod val="90000"/>
                        <a:lumOff val="10000"/>
                      </a:srgbClr>
                    </a:gs>
                  </a:gsLst>
                  <a:lin ang="5400000" scaled="0"/>
                </a:gradFill>
              </a:rPr>
              <a:t>Up to 100 applications</a:t>
            </a: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shared mode</a:t>
            </a:r>
          </a:p>
        </p:txBody>
      </p:sp>
    </p:spTree>
    <p:extLst>
      <p:ext uri="{BB962C8B-B14F-4D97-AF65-F5344CB8AC3E}">
        <p14:creationId xmlns:p14="http://schemas.microsoft.com/office/powerpoint/2010/main" val="24537865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6"/>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00" y="1226230"/>
            <a:ext cx="1045687" cy="1546516"/>
          </a:xfrm>
          <a:prstGeom prst="rect">
            <a:avLst/>
          </a:prstGeom>
        </p:spPr>
      </p:pic>
      <p:sp>
        <p:nvSpPr>
          <p:cNvPr id="4" name="TextBox 3"/>
          <p:cNvSpPr txBox="1"/>
          <p:nvPr/>
        </p:nvSpPr>
        <p:spPr>
          <a:xfrm>
            <a:off x="266211" y="2970910"/>
            <a:ext cx="2664863"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 x Mobile Services </a:t>
            </a:r>
          </a:p>
          <a:p>
            <a:pPr algn="ctr" defTabSz="913749">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501"/>
            <a:ext cx="1905688"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100MB SQL</a:t>
            </a:r>
          </a:p>
          <a:p>
            <a:pPr algn="ctr" defTabSz="913749">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4"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6"/>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40" y="2093498"/>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9" y="3787620"/>
            <a:ext cx="9821077" cy="2605777"/>
          </a:xfrm>
          <a:prstGeom prst="rect">
            <a:avLst/>
          </a:prstGeom>
          <a:noFill/>
        </p:spPr>
        <p:txBody>
          <a:bodyPr wrap="square" lIns="0" tIns="0" rIns="0" bIns="0" rtlCol="0">
            <a:spAutoFit/>
          </a:bodyPr>
          <a:lstStyle/>
          <a:p>
            <a:pPr defTabSz="913799">
              <a:lnSpc>
                <a:spcPct val="90000"/>
              </a:lnSpc>
              <a:spcBef>
                <a:spcPct val="20000"/>
              </a:spcBef>
              <a:buSzPct val="80000"/>
            </a:pPr>
            <a:r>
              <a:rPr lang="en-US" sz="5400" spc="-100" dirty="0">
                <a:solidFill>
                  <a:srgbClr val="00AEEF"/>
                </a:solidFill>
                <a:latin typeface="Segoe UI Light" pitchFamily="34" charset="0"/>
              </a:rPr>
              <a:t>How?</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9" y="1409255"/>
            <a:ext cx="988211" cy="1561655"/>
          </a:xfrm>
          <a:prstGeom prst="rect">
            <a:avLst/>
          </a:prstGeom>
          <a:noFill/>
        </p:spPr>
        <p:txBody>
          <a:bodyPr wrap="none" lIns="0" tIns="0" rIns="0" bIns="0" rtlCol="0">
            <a:spAutoFit/>
          </a:bodyPr>
          <a:lstStyle/>
          <a:p>
            <a:pPr defTabSz="913799">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9"/>
            <a:ext cx="2927240" cy="2172737"/>
          </a:xfrm>
          <a:prstGeom prst="rect">
            <a:avLst/>
          </a:prstGeom>
        </p:spPr>
        <p:txBody>
          <a:bodyPr wrap="none" lIns="89594" tIns="44799" rIns="89594" bIns="44799">
            <a:spAutoFit/>
          </a:bodyPr>
          <a:lstStyle/>
          <a:p>
            <a:pPr defTabSz="913799"/>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9" y="6551837"/>
            <a:ext cx="6256115" cy="312104"/>
          </a:xfrm>
          <a:prstGeom prst="rect">
            <a:avLst/>
          </a:prstGeom>
        </p:spPr>
        <p:txBody>
          <a:bodyPr wrap="square" lIns="89594" tIns="44799" rIns="89594" bIns="44799">
            <a:spAutoFit/>
          </a:bodyPr>
          <a:lstStyle/>
          <a:p>
            <a:pPr defTabSz="913749">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6" y="1295294"/>
            <a:ext cx="1045687" cy="1546516"/>
          </a:xfrm>
          <a:prstGeom prst="rect">
            <a:avLst/>
          </a:prstGeom>
          <a:solidFill>
            <a:schemeClr val="bg1"/>
          </a:solidFill>
        </p:spPr>
      </p:pic>
    </p:spTree>
    <p:extLst>
      <p:ext uri="{BB962C8B-B14F-4D97-AF65-F5344CB8AC3E}">
        <p14:creationId xmlns:p14="http://schemas.microsoft.com/office/powerpoint/2010/main" val="342210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29207863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72360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82"/>
            <a:ext cx="11650488" cy="5394723"/>
          </a:xfrm>
        </p:spPr>
        <p:txBody>
          <a:bodyPr/>
          <a:lstStyle/>
          <a:p>
            <a:r>
              <a:rPr lang="en-US" sz="4400" spc="-100" dirty="0">
                <a:solidFill>
                  <a:schemeClr val="accent1"/>
                </a:solidFill>
                <a:latin typeface="Segoe UI Light" pitchFamily="34" charset="0"/>
              </a:rPr>
              <a:t>Get a Windows Azure Free Trial Account</a:t>
            </a:r>
            <a:endParaRPr lang="en-US" sz="5400" spc="-100" dirty="0">
              <a:solidFill>
                <a:schemeClr val="accent1"/>
              </a:solidFill>
              <a:latin typeface="Segoe UI Light" pitchFamily="34" charset="0"/>
            </a:endParaRPr>
          </a:p>
          <a:p>
            <a:r>
              <a:rPr lang="en-US" sz="2000" dirty="0">
                <a:solidFill>
                  <a:srgbClr val="FF0000"/>
                </a:solidFill>
                <a:latin typeface="Segoe UI"/>
                <a:hlinkClick r:id="rId3"/>
              </a:rPr>
              <a:t>http://www.windowsazure.com/</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a:solidFill>
                  <a:schemeClr val="accent1"/>
                </a:solidFill>
                <a:latin typeface="Segoe UI Light" pitchFamily="34" charset="0"/>
              </a:rPr>
              <a:t>Help 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(Windows 8, Windows Phone 8),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err="1">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Android)</a:t>
            </a:r>
          </a:p>
          <a:p>
            <a:r>
              <a:rPr lang="en-US" sz="4400" spc="-100" dirty="0">
                <a:solidFill>
                  <a:schemeClr val="accent1"/>
                </a:solidFill>
                <a:latin typeface="Segoe UI Light" pitchFamily="34" charset="0"/>
              </a:rPr>
              <a:t>Presentations, demos, hands on labs</a:t>
            </a: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5926962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8" y="1447800"/>
            <a:ext cx="11149013" cy="2562240"/>
          </a:xfrm>
        </p:spPr>
        <p:txBody>
          <a:bodyPr/>
          <a:lstStyle/>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31486623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sp>
        <p:nvSpPr>
          <p:cNvPr id="3" name="Freeform 7"/>
          <p:cNvSpPr>
            <a:spLocks noEditPoints="1"/>
          </p:cNvSpPr>
          <p:nvPr/>
        </p:nvSpPr>
        <p:spPr bwMode="auto">
          <a:xfrm>
            <a:off x="520704" y="3053543"/>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8" y="1447804"/>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9148690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4"/>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188268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72360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3877">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32" y="1740416"/>
            <a:ext cx="10828419" cy="1366595"/>
          </a:xfrm>
          <a:prstGeom prst="roundRect">
            <a:avLst>
              <a:gd name="adj" fmla="val 0"/>
            </a:avLst>
          </a:prstGeom>
          <a:solidFill>
            <a:schemeClr val="accent2"/>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3773">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32" y="3335643"/>
            <a:ext cx="10828419" cy="1366595"/>
          </a:xfrm>
          <a:prstGeom prst="roundRect">
            <a:avLst>
              <a:gd name="adj" fmla="val 0"/>
            </a:avLst>
          </a:prstGeom>
          <a:solidFill>
            <a:schemeClr val="accent1"/>
          </a:solidFill>
          <a:ln w="9525" cap="flat" cmpd="sng" algn="ctr">
            <a:noFill/>
            <a:prstDash val="solid"/>
          </a:ln>
          <a:effectLst/>
        </p:spPr>
        <p:txBody>
          <a:bodyPr lIns="76140" tIns="38070" rIns="76140" bIns="38070" rtlCol="0" anchor="t" anchorCtr="0"/>
          <a:lstStyle/>
          <a:p>
            <a:pPr marL="3175" defTabSz="913877">
              <a:spcAft>
                <a:spcPts val="900"/>
              </a:spcAft>
              <a:buSzPct val="80000"/>
            </a:pPr>
            <a:r>
              <a:rPr lang="en-US" sz="3600" spc="-83" dirty="0">
                <a:solidFill>
                  <a:srgbClr val="FFFFFF">
                    <a:alpha val="99000"/>
                  </a:srgbClr>
                </a:solidFill>
                <a:latin typeface="Segoe UI Light" pitchFamily="34" charset="0"/>
              </a:rPr>
              <a:t>Common Scenarios</a:t>
            </a:r>
          </a:p>
          <a:p>
            <a:pPr marL="3175" defTabSz="913773">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32" y="4927329"/>
            <a:ext cx="10828419" cy="1363075"/>
          </a:xfrm>
          <a:prstGeom prst="roundRect">
            <a:avLst>
              <a:gd name="adj" fmla="val 0"/>
            </a:avLst>
          </a:prstGeom>
          <a:solidFill>
            <a:schemeClr val="accent4"/>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3773">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90249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2015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1842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70853955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20.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6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2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3004</Words>
  <Application>Microsoft Office PowerPoint</Application>
  <PresentationFormat>Custom</PresentationFormat>
  <Paragraphs>483</Paragraphs>
  <Slides>28</Slides>
  <Notes>27</Notes>
  <HiddenSlides>1</HiddenSlides>
  <MMClips>0</MMClips>
  <ScaleCrop>false</ScaleCrop>
  <HeadingPairs>
    <vt:vector size="4" baseType="variant">
      <vt:variant>
        <vt:lpstr>Theme</vt:lpstr>
      </vt:variant>
      <vt:variant>
        <vt:i4>22</vt:i4>
      </vt:variant>
      <vt:variant>
        <vt:lpstr>Slide Titles</vt:lpstr>
      </vt:variant>
      <vt:variant>
        <vt:i4>28</vt:i4>
      </vt:variant>
    </vt:vector>
  </HeadingPairs>
  <TitlesOfParts>
    <vt:vector size="50"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4_MS1444_Windows Azure Template 16x9_r08a</vt:lpstr>
      <vt:lpstr>2_Windows_Azure_DevCamp_16x9_Template - FINAL2</vt:lpstr>
      <vt:lpstr>5_MS1444_Windows Azure Template 16x9_r08a</vt:lpstr>
      <vt:lpstr>6_MS1444_Windows Azure Template 16x9_r08a</vt:lpstr>
      <vt:lpstr>1_Accent Color Transition Slides</vt:lpstr>
      <vt:lpstr>2_MS1444_Windows Azure Template 16x9_r08b</vt:lpstr>
      <vt:lpstr>3_MS1444_Windows Azure Template 16x9_r08b</vt:lpstr>
      <vt:lpstr>Azure_PPT_template 1</vt:lpstr>
      <vt:lpstr>4_MS1444_Windows Azure Template 16x9_r08b</vt:lpstr>
      <vt:lpstr>5_MS1444_Windows Azure Template 16x9_r08b</vt:lpstr>
      <vt:lpstr>2_Accent Color Transition Slides</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What is Windows Azure Mobile Services?</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2013-01-03T21:01:30Z</dcterms:modified>
</cp:coreProperties>
</file>